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 id="2147485005" r:id="rId5"/>
    <p:sldMasterId id="2147485329" r:id="rId6"/>
    <p:sldMasterId id="2147485455" r:id="rId7"/>
    <p:sldMasterId id="2147485571" r:id="rId8"/>
  </p:sldMasterIdLst>
  <p:notesMasterIdLst>
    <p:notesMasterId r:id="rId35"/>
  </p:notesMasterIdLst>
  <p:handoutMasterIdLst>
    <p:handoutMasterId r:id="rId36"/>
  </p:handoutMasterIdLst>
  <p:sldIdLst>
    <p:sldId id="365" r:id="rId9"/>
    <p:sldId id="489" r:id="rId10"/>
    <p:sldId id="492" r:id="rId11"/>
    <p:sldId id="505" r:id="rId12"/>
    <p:sldId id="507" r:id="rId13"/>
    <p:sldId id="508" r:id="rId14"/>
    <p:sldId id="516" r:id="rId15"/>
    <p:sldId id="509" r:id="rId16"/>
    <p:sldId id="510" r:id="rId17"/>
    <p:sldId id="511" r:id="rId18"/>
    <p:sldId id="512" r:id="rId19"/>
    <p:sldId id="513" r:id="rId20"/>
    <p:sldId id="517" r:id="rId21"/>
    <p:sldId id="419" r:id="rId22"/>
    <p:sldId id="519" r:id="rId23"/>
    <p:sldId id="434" r:id="rId24"/>
    <p:sldId id="520" r:id="rId25"/>
    <p:sldId id="521" r:id="rId26"/>
    <p:sldId id="469" r:id="rId27"/>
    <p:sldId id="368" r:id="rId28"/>
    <p:sldId id="518" r:id="rId29"/>
    <p:sldId id="522" r:id="rId30"/>
    <p:sldId id="523" r:id="rId31"/>
    <p:sldId id="524" r:id="rId32"/>
    <p:sldId id="526" r:id="rId33"/>
    <p:sldId id="527" r:id="rId34"/>
  </p:sldIdLst>
  <p:sldSz cx="9144000" cy="6858000" type="screen4x3"/>
  <p:notesSz cx="9296400" cy="7010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p15:clr>
            <a:srgbClr val="A4A3A4"/>
          </p15:clr>
        </p15:guide>
        <p15:guide id="2" pos="29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is Rudd" initials="" lastIdx="1" clrIdx="0"/>
  <p:cmAuthor id="2" name="Unknown User1" initials="Unknown User1" lastIdx="1" clrIdx="1"/>
  <p:cmAuthor id="3" name="Danis, Gregory (MARAD)" initials="DG(" lastIdx="1" clrIdx="2">
    <p:extLst>
      <p:ext uri="{19B8F6BF-5375-455C-9EA6-DF929625EA0E}">
        <p15:presenceInfo xmlns:p15="http://schemas.microsoft.com/office/powerpoint/2012/main" userId="S::gregory.danis@ad.dot.gov::d6b03399-6c10-4922-98ba-c1014a72a766" providerId="AD"/>
      </p:ext>
    </p:extLst>
  </p:cmAuthor>
  <p:cmAuthor id="4" name="Lucas, Jennifer CTR (MARAD)" initials="L(" lastIdx="2" clrIdx="3">
    <p:extLst>
      <p:ext uri="{19B8F6BF-5375-455C-9EA6-DF929625EA0E}">
        <p15:presenceInfo xmlns:p15="http://schemas.microsoft.com/office/powerpoint/2012/main" userId="S::jennifer.lucas.ctr@ad.dot.gov::85043241-a48f-4844-926e-81ef766091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00"/>
    <a:srgbClr val="006600"/>
    <a:srgbClr val="19193B"/>
    <a:srgbClr val="111129"/>
    <a:srgbClr val="20204C"/>
    <a:srgbClr val="181838"/>
    <a:srgbClr val="000000"/>
    <a:srgbClr val="1515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A24E49-A72C-446F-8978-2C27B9C166B1}" v="267" dt="2023-11-01T14:21:07.4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11" autoAdjust="0"/>
    <p:restoredTop sz="87662" autoAdjust="0"/>
  </p:normalViewPr>
  <p:slideViewPr>
    <p:cSldViewPr snapToGrid="0">
      <p:cViewPr varScale="1">
        <p:scale>
          <a:sx n="100" d="100"/>
          <a:sy n="100" d="100"/>
        </p:scale>
        <p:origin x="181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5" d="100"/>
          <a:sy n="85" d="100"/>
        </p:scale>
        <p:origin x="-1908" y="-90"/>
      </p:cViewPr>
      <p:guideLst>
        <p:guide orient="horz" pos="2208"/>
        <p:guide pos="29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92DEAB-7298-4BD2-964D-F9076E338078}" type="doc">
      <dgm:prSet loTypeId="urn:microsoft.com/office/officeart/2005/8/layout/chevron2" loCatId="process" qsTypeId="urn:microsoft.com/office/officeart/2005/8/quickstyle/simple5" qsCatId="simple" csTypeId="urn:microsoft.com/office/officeart/2005/8/colors/accent1_2" csCatId="accent1" phldr="1"/>
      <dgm:spPr/>
      <dgm:t>
        <a:bodyPr/>
        <a:lstStyle/>
        <a:p>
          <a:endParaRPr lang="en-US"/>
        </a:p>
      </dgm:t>
    </dgm:pt>
    <dgm:pt modelId="{5C18D530-5822-4F2D-9975-7AB5C6576CA1}">
      <dgm:prSet phldrT="[Text]"/>
      <dgm:spPr>
        <a:solidFill>
          <a:schemeClr val="accent6">
            <a:lumMod val="50000"/>
          </a:schemeClr>
        </a:solidFill>
      </dgm:spPr>
      <dgm:t>
        <a:bodyPr/>
        <a:lstStyle/>
        <a:p>
          <a:r>
            <a:rPr lang="en-US" dirty="0"/>
            <a:t> </a:t>
          </a:r>
        </a:p>
      </dgm:t>
    </dgm:pt>
    <dgm:pt modelId="{6EDE0D7A-F0D5-4370-94AF-4685993198B3}" type="parTrans" cxnId="{F6D3D190-CD63-40DB-A949-6F2888D2AAD6}">
      <dgm:prSet/>
      <dgm:spPr/>
      <dgm:t>
        <a:bodyPr/>
        <a:lstStyle/>
        <a:p>
          <a:endParaRPr lang="en-US"/>
        </a:p>
      </dgm:t>
    </dgm:pt>
    <dgm:pt modelId="{12BC9AAC-91C9-4D30-8B21-F45E062C99C7}" type="sibTrans" cxnId="{F6D3D190-CD63-40DB-A949-6F2888D2AAD6}">
      <dgm:prSet/>
      <dgm:spPr/>
      <dgm:t>
        <a:bodyPr/>
        <a:lstStyle/>
        <a:p>
          <a:endParaRPr lang="en-US"/>
        </a:p>
      </dgm:t>
    </dgm:pt>
    <dgm:pt modelId="{61F82BC5-1D29-4E49-8D30-BD9B03D019A7}">
      <dgm:prSet phldrT="[Text]"/>
      <dgm:spPr>
        <a:ln w="19050">
          <a:solidFill>
            <a:schemeClr val="bg2">
              <a:lumMod val="60000"/>
              <a:lumOff val="40000"/>
            </a:schemeClr>
          </a:solidFill>
        </a:ln>
      </dgm:spPr>
      <dgm:t>
        <a:bodyPr/>
        <a:lstStyle/>
        <a:p>
          <a:r>
            <a:rPr lang="en-US" b="0" dirty="0">
              <a:latin typeface="Calibri" panose="020F0502020204030204" pitchFamily="34" charset="0"/>
            </a:rPr>
            <a:t>Identification of affected populations</a:t>
          </a:r>
          <a:endParaRPr lang="en-US" dirty="0"/>
        </a:p>
      </dgm:t>
    </dgm:pt>
    <dgm:pt modelId="{67F76954-5A61-413C-906A-B82D2D6F1FCB}" type="parTrans" cxnId="{98EF967D-95F2-4CBC-AA18-21DF317054CF}">
      <dgm:prSet/>
      <dgm:spPr/>
      <dgm:t>
        <a:bodyPr/>
        <a:lstStyle/>
        <a:p>
          <a:endParaRPr lang="en-US"/>
        </a:p>
      </dgm:t>
    </dgm:pt>
    <dgm:pt modelId="{9575FEDE-0E11-4D80-A07B-FC098D08923E}" type="sibTrans" cxnId="{98EF967D-95F2-4CBC-AA18-21DF317054CF}">
      <dgm:prSet/>
      <dgm:spPr/>
      <dgm:t>
        <a:bodyPr/>
        <a:lstStyle/>
        <a:p>
          <a:endParaRPr lang="en-US"/>
        </a:p>
      </dgm:t>
    </dgm:pt>
    <dgm:pt modelId="{205F04CC-2077-4F54-A37F-6CD3940903E9}">
      <dgm:prSet phldrT="[Text]"/>
      <dgm:spPr>
        <a:solidFill>
          <a:srgbClr val="D75835"/>
        </a:solidFill>
      </dgm:spPr>
      <dgm:t>
        <a:bodyPr/>
        <a:lstStyle/>
        <a:p>
          <a:r>
            <a:rPr lang="en-US" dirty="0"/>
            <a:t> </a:t>
          </a:r>
        </a:p>
      </dgm:t>
    </dgm:pt>
    <dgm:pt modelId="{30A4FC74-CAC8-45E0-B47F-402D9B4C8F88}" type="parTrans" cxnId="{91090E15-61DB-43A1-B918-E23DC04F1037}">
      <dgm:prSet/>
      <dgm:spPr/>
      <dgm:t>
        <a:bodyPr/>
        <a:lstStyle/>
        <a:p>
          <a:endParaRPr lang="en-US"/>
        </a:p>
      </dgm:t>
    </dgm:pt>
    <dgm:pt modelId="{D6C32C1A-D267-4E8D-8418-7EF603FDAFF0}" type="sibTrans" cxnId="{91090E15-61DB-43A1-B918-E23DC04F1037}">
      <dgm:prSet/>
      <dgm:spPr/>
      <dgm:t>
        <a:bodyPr/>
        <a:lstStyle/>
        <a:p>
          <a:endParaRPr lang="en-US"/>
        </a:p>
      </dgm:t>
    </dgm:pt>
    <dgm:pt modelId="{A4A85CE6-E785-4654-BA98-48DCE6CFCDDD}">
      <dgm:prSet/>
      <dgm:spPr>
        <a:ln w="19050">
          <a:solidFill>
            <a:schemeClr val="bg2">
              <a:lumMod val="60000"/>
              <a:lumOff val="40000"/>
            </a:schemeClr>
          </a:solidFill>
        </a:ln>
      </dgm:spPr>
      <dgm:t>
        <a:bodyPr/>
        <a:lstStyle/>
        <a:p>
          <a:r>
            <a:rPr lang="en-US" b="0" dirty="0">
              <a:latin typeface="Calibri" panose="020F0502020204030204" pitchFamily="34" charset="0"/>
            </a:rPr>
            <a:t>Targeted Outreach</a:t>
          </a:r>
        </a:p>
      </dgm:t>
    </dgm:pt>
    <dgm:pt modelId="{C82EB397-E699-4058-9EBD-ED6E0C077D1D}" type="parTrans" cxnId="{26A4D9B9-3CEE-4464-BD2D-021FDF38A5EA}">
      <dgm:prSet/>
      <dgm:spPr/>
      <dgm:t>
        <a:bodyPr/>
        <a:lstStyle/>
        <a:p>
          <a:endParaRPr lang="en-US"/>
        </a:p>
      </dgm:t>
    </dgm:pt>
    <dgm:pt modelId="{37CC70FA-A6C8-49A4-ABF2-87D40C1AF0B2}" type="sibTrans" cxnId="{26A4D9B9-3CEE-4464-BD2D-021FDF38A5EA}">
      <dgm:prSet/>
      <dgm:spPr/>
      <dgm:t>
        <a:bodyPr/>
        <a:lstStyle/>
        <a:p>
          <a:endParaRPr lang="en-US"/>
        </a:p>
      </dgm:t>
    </dgm:pt>
    <dgm:pt modelId="{6AFA9335-9AF0-43D9-A8DF-7F65E8AD2906}">
      <dgm:prSet/>
      <dgm:spPr>
        <a:ln w="19050">
          <a:solidFill>
            <a:schemeClr val="bg2">
              <a:lumMod val="60000"/>
              <a:lumOff val="40000"/>
            </a:schemeClr>
          </a:solidFill>
        </a:ln>
      </dgm:spPr>
      <dgm:t>
        <a:bodyPr/>
        <a:lstStyle/>
        <a:p>
          <a:r>
            <a:rPr lang="en-US" b="0" dirty="0">
              <a:latin typeface="Calibri" panose="020F0502020204030204" pitchFamily="34" charset="0"/>
            </a:rPr>
            <a:t>Meaningful communication</a:t>
          </a:r>
        </a:p>
      </dgm:t>
    </dgm:pt>
    <dgm:pt modelId="{7BB17219-6D4B-4293-A379-08210A269B19}" type="parTrans" cxnId="{0FD4582F-4BC5-44F8-9C18-47449501B0A4}">
      <dgm:prSet/>
      <dgm:spPr/>
      <dgm:t>
        <a:bodyPr/>
        <a:lstStyle/>
        <a:p>
          <a:endParaRPr lang="en-US"/>
        </a:p>
      </dgm:t>
    </dgm:pt>
    <dgm:pt modelId="{064C4343-02AF-48FD-BE45-6F526F316688}" type="sibTrans" cxnId="{0FD4582F-4BC5-44F8-9C18-47449501B0A4}">
      <dgm:prSet/>
      <dgm:spPr/>
      <dgm:t>
        <a:bodyPr/>
        <a:lstStyle/>
        <a:p>
          <a:endParaRPr lang="en-US"/>
        </a:p>
      </dgm:t>
    </dgm:pt>
    <dgm:pt modelId="{DBD34AB6-9B09-4D85-A90E-EEA85A1A01E6}">
      <dgm:prSet/>
      <dgm:spPr>
        <a:ln w="19050">
          <a:solidFill>
            <a:schemeClr val="bg2">
              <a:lumMod val="60000"/>
              <a:lumOff val="40000"/>
            </a:schemeClr>
          </a:solidFill>
        </a:ln>
      </dgm:spPr>
      <dgm:t>
        <a:bodyPr/>
        <a:lstStyle/>
        <a:p>
          <a:r>
            <a:rPr lang="en-US" b="0" dirty="0">
              <a:latin typeface="Calibri" panose="020F0502020204030204" pitchFamily="34" charset="0"/>
            </a:rPr>
            <a:t>Diverse communication</a:t>
          </a:r>
        </a:p>
      </dgm:t>
    </dgm:pt>
    <dgm:pt modelId="{E6592CDC-4BAC-47CC-AFAB-FF12F348D51B}" type="parTrans" cxnId="{E30F55B5-0B70-44FE-96D6-0CB3F7E93F9E}">
      <dgm:prSet/>
      <dgm:spPr/>
      <dgm:t>
        <a:bodyPr/>
        <a:lstStyle/>
        <a:p>
          <a:endParaRPr lang="en-US"/>
        </a:p>
      </dgm:t>
    </dgm:pt>
    <dgm:pt modelId="{D0CDF202-D318-4168-B37E-3C49090FD0AC}" type="sibTrans" cxnId="{E30F55B5-0B70-44FE-96D6-0CB3F7E93F9E}">
      <dgm:prSet/>
      <dgm:spPr/>
      <dgm:t>
        <a:bodyPr/>
        <a:lstStyle/>
        <a:p>
          <a:endParaRPr lang="en-US"/>
        </a:p>
      </dgm:t>
    </dgm:pt>
    <dgm:pt modelId="{65803C63-8965-440E-90D8-D1F46E463203}">
      <dgm:prSet phldrT="[Text]"/>
      <dgm:spPr>
        <a:solidFill>
          <a:srgbClr val="1B2451"/>
        </a:solidFill>
      </dgm:spPr>
      <dgm:t>
        <a:bodyPr/>
        <a:lstStyle/>
        <a:p>
          <a:endParaRPr lang="en-US" dirty="0"/>
        </a:p>
      </dgm:t>
    </dgm:pt>
    <dgm:pt modelId="{4E384843-D4B2-4EA3-A130-FA0CB2CD6DB6}" type="parTrans" cxnId="{57628BF6-1A9D-4505-9D21-6FAD5D4118AA}">
      <dgm:prSet/>
      <dgm:spPr/>
      <dgm:t>
        <a:bodyPr/>
        <a:lstStyle/>
        <a:p>
          <a:endParaRPr lang="en-US"/>
        </a:p>
      </dgm:t>
    </dgm:pt>
    <dgm:pt modelId="{D48E82BA-1592-411A-87A0-5E450C379432}" type="sibTrans" cxnId="{57628BF6-1A9D-4505-9D21-6FAD5D4118AA}">
      <dgm:prSet/>
      <dgm:spPr/>
      <dgm:t>
        <a:bodyPr/>
        <a:lstStyle/>
        <a:p>
          <a:endParaRPr lang="en-US"/>
        </a:p>
      </dgm:t>
    </dgm:pt>
    <dgm:pt modelId="{FB5178CC-3BED-412E-9426-C42BD75AB512}">
      <dgm:prSet/>
      <dgm:spPr>
        <a:solidFill>
          <a:srgbClr val="C00000"/>
        </a:solidFill>
      </dgm:spPr>
      <dgm:t>
        <a:bodyPr/>
        <a:lstStyle/>
        <a:p>
          <a:endParaRPr lang="en-US" b="0" dirty="0">
            <a:solidFill>
              <a:srgbClr val="000000"/>
            </a:solidFill>
            <a:latin typeface="Calibri" panose="020F0502020204030204" pitchFamily="34" charset="0"/>
          </a:endParaRPr>
        </a:p>
      </dgm:t>
    </dgm:pt>
    <dgm:pt modelId="{42708085-5DE0-4CA3-BF06-C2E6EF9CE44E}" type="parTrans" cxnId="{3650E10F-FF3B-4492-9AC8-8FA6484AB6F9}">
      <dgm:prSet/>
      <dgm:spPr/>
      <dgm:t>
        <a:bodyPr/>
        <a:lstStyle/>
        <a:p>
          <a:endParaRPr lang="en-US"/>
        </a:p>
      </dgm:t>
    </dgm:pt>
    <dgm:pt modelId="{B3A24558-660F-4E60-8B61-26AEC3650A3C}" type="sibTrans" cxnId="{3650E10F-FF3B-4492-9AC8-8FA6484AB6F9}">
      <dgm:prSet/>
      <dgm:spPr/>
      <dgm:t>
        <a:bodyPr/>
        <a:lstStyle/>
        <a:p>
          <a:endParaRPr lang="en-US"/>
        </a:p>
      </dgm:t>
    </dgm:pt>
    <dgm:pt modelId="{583717A3-874A-4844-8F25-FCCD8B5F01B0}">
      <dgm:prSet/>
      <dgm:spPr>
        <a:solidFill>
          <a:schemeClr val="bg2">
            <a:lumMod val="50000"/>
          </a:schemeClr>
        </a:solidFill>
      </dgm:spPr>
      <dgm:t>
        <a:bodyPr/>
        <a:lstStyle/>
        <a:p>
          <a:endParaRPr lang="en-US" b="0" dirty="0">
            <a:solidFill>
              <a:srgbClr val="000000"/>
            </a:solidFill>
            <a:latin typeface="Calibri" panose="020F0502020204030204" pitchFamily="34" charset="0"/>
          </a:endParaRPr>
        </a:p>
      </dgm:t>
    </dgm:pt>
    <dgm:pt modelId="{AFAC764D-FF9E-4B59-827B-DC3E2E4F0AC8}" type="parTrans" cxnId="{09AE22BD-97DC-488F-8A7A-45E4D0C3EEBB}">
      <dgm:prSet/>
      <dgm:spPr/>
      <dgm:t>
        <a:bodyPr/>
        <a:lstStyle/>
        <a:p>
          <a:endParaRPr lang="en-US"/>
        </a:p>
      </dgm:t>
    </dgm:pt>
    <dgm:pt modelId="{2B79E958-9197-4C4C-A320-B1C6F839C1F6}" type="sibTrans" cxnId="{09AE22BD-97DC-488F-8A7A-45E4D0C3EEBB}">
      <dgm:prSet/>
      <dgm:spPr/>
      <dgm:t>
        <a:bodyPr/>
        <a:lstStyle/>
        <a:p>
          <a:endParaRPr lang="en-US"/>
        </a:p>
      </dgm:t>
    </dgm:pt>
    <dgm:pt modelId="{0D2ECB8E-2052-4B13-8692-5C68F0B390EF}">
      <dgm:prSet/>
      <dgm:spPr>
        <a:ln w="19050">
          <a:solidFill>
            <a:schemeClr val="bg2">
              <a:lumMod val="60000"/>
              <a:lumOff val="40000"/>
            </a:schemeClr>
          </a:solidFill>
        </a:ln>
      </dgm:spPr>
      <dgm:t>
        <a:bodyPr/>
        <a:lstStyle/>
        <a:p>
          <a:r>
            <a:rPr lang="en-US" b="0" dirty="0">
              <a:latin typeface="Calibri" panose="020F0502020204030204" pitchFamily="34" charset="0"/>
            </a:rPr>
            <a:t>Meaningful Participation</a:t>
          </a:r>
        </a:p>
      </dgm:t>
    </dgm:pt>
    <dgm:pt modelId="{F85B4019-E272-435F-B829-2819AFF01F34}" type="parTrans" cxnId="{01D1BE3D-FEC0-4C54-BEE7-A6B1A9265BBB}">
      <dgm:prSet/>
      <dgm:spPr/>
      <dgm:t>
        <a:bodyPr/>
        <a:lstStyle/>
        <a:p>
          <a:endParaRPr lang="en-US"/>
        </a:p>
      </dgm:t>
    </dgm:pt>
    <dgm:pt modelId="{DF19429C-8008-40E8-A53B-8CB2A363082C}" type="sibTrans" cxnId="{01D1BE3D-FEC0-4C54-BEE7-A6B1A9265BBB}">
      <dgm:prSet/>
      <dgm:spPr/>
      <dgm:t>
        <a:bodyPr/>
        <a:lstStyle/>
        <a:p>
          <a:endParaRPr lang="en-US"/>
        </a:p>
      </dgm:t>
    </dgm:pt>
    <dgm:pt modelId="{D4119943-B405-4D45-828F-953684F7EE85}">
      <dgm:prSet/>
      <dgm:spPr>
        <a:ln w="19050">
          <a:solidFill>
            <a:schemeClr val="bg2">
              <a:lumMod val="60000"/>
              <a:lumOff val="40000"/>
            </a:schemeClr>
          </a:solidFill>
        </a:ln>
      </dgm:spPr>
      <dgm:t>
        <a:bodyPr/>
        <a:lstStyle/>
        <a:p>
          <a:r>
            <a:rPr lang="en-US" b="0" dirty="0">
              <a:latin typeface="Calibri" panose="020F0502020204030204" pitchFamily="34" charset="0"/>
            </a:rPr>
            <a:t>Recordkeeping</a:t>
          </a:r>
        </a:p>
      </dgm:t>
    </dgm:pt>
    <dgm:pt modelId="{0E9AD827-EE00-4385-8F31-477354EB295B}" type="parTrans" cxnId="{F5AD36BD-BB0B-4809-9CE0-0C186AF3122B}">
      <dgm:prSet/>
      <dgm:spPr/>
      <dgm:t>
        <a:bodyPr/>
        <a:lstStyle/>
        <a:p>
          <a:endParaRPr lang="en-US"/>
        </a:p>
      </dgm:t>
    </dgm:pt>
    <dgm:pt modelId="{F2DCB2DB-A664-49D5-9666-4B0C66A28E65}" type="sibTrans" cxnId="{F5AD36BD-BB0B-4809-9CE0-0C186AF3122B}">
      <dgm:prSet/>
      <dgm:spPr/>
      <dgm:t>
        <a:bodyPr/>
        <a:lstStyle/>
        <a:p>
          <a:endParaRPr lang="en-US"/>
        </a:p>
      </dgm:t>
    </dgm:pt>
    <dgm:pt modelId="{EEB750CA-7823-453F-A9A6-D7C87DF951FD}">
      <dgm:prSet/>
      <dgm:spPr>
        <a:ln w="19050">
          <a:solidFill>
            <a:schemeClr val="bg2">
              <a:lumMod val="60000"/>
              <a:lumOff val="40000"/>
            </a:schemeClr>
          </a:solidFill>
        </a:ln>
      </dgm:spPr>
      <dgm:t>
        <a:bodyPr/>
        <a:lstStyle/>
        <a:p>
          <a:r>
            <a:rPr lang="en-US" b="0" dirty="0">
              <a:latin typeface="Calibri" panose="020F0502020204030204" pitchFamily="34" charset="0"/>
            </a:rPr>
            <a:t>Reported Outcomes</a:t>
          </a:r>
          <a:endParaRPr lang="en-US" b="0" dirty="0">
            <a:latin typeface="Calibri" panose="020F0502020204030204"/>
          </a:endParaRPr>
        </a:p>
      </dgm:t>
    </dgm:pt>
    <dgm:pt modelId="{04D314E3-34B1-47B7-A804-CFF21DDDA864}" type="parTrans" cxnId="{806E2845-4604-4B32-B320-F6182DD56CA5}">
      <dgm:prSet/>
      <dgm:spPr/>
      <dgm:t>
        <a:bodyPr/>
        <a:lstStyle/>
        <a:p>
          <a:endParaRPr lang="en-US"/>
        </a:p>
      </dgm:t>
    </dgm:pt>
    <dgm:pt modelId="{C09894EA-6BAC-407A-A688-E245385FC1CC}" type="sibTrans" cxnId="{806E2845-4604-4B32-B320-F6182DD56CA5}">
      <dgm:prSet/>
      <dgm:spPr/>
      <dgm:t>
        <a:bodyPr/>
        <a:lstStyle/>
        <a:p>
          <a:endParaRPr lang="en-US"/>
        </a:p>
      </dgm:t>
    </dgm:pt>
    <dgm:pt modelId="{DC5F0A77-16A9-4932-818A-3E1D291FCEDF}">
      <dgm:prSet phldrT="[Text]"/>
      <dgm:spPr>
        <a:ln w="19050">
          <a:solidFill>
            <a:schemeClr val="bg2">
              <a:lumMod val="60000"/>
              <a:lumOff val="40000"/>
            </a:schemeClr>
          </a:solidFill>
        </a:ln>
      </dgm:spPr>
      <dgm:t>
        <a:bodyPr/>
        <a:lstStyle/>
        <a:p>
          <a:r>
            <a:rPr lang="en-US" b="0" dirty="0">
              <a:latin typeface="Calibri" panose="020F0502020204030204" pitchFamily="34" charset="0"/>
            </a:rPr>
            <a:t>Comprehensive engagement</a:t>
          </a:r>
          <a:endParaRPr lang="en-US" dirty="0"/>
        </a:p>
      </dgm:t>
    </dgm:pt>
    <dgm:pt modelId="{DFA4A178-FF46-4CC2-98BE-607F0C44CAE7}" type="parTrans" cxnId="{29C33099-3E48-4012-BA8C-5098C8635AD0}">
      <dgm:prSet/>
      <dgm:spPr/>
      <dgm:t>
        <a:bodyPr/>
        <a:lstStyle/>
        <a:p>
          <a:endParaRPr lang="en-US"/>
        </a:p>
      </dgm:t>
    </dgm:pt>
    <dgm:pt modelId="{CCC3F326-E551-454F-92A4-9EBD9C12679F}" type="sibTrans" cxnId="{29C33099-3E48-4012-BA8C-5098C8635AD0}">
      <dgm:prSet/>
      <dgm:spPr/>
      <dgm:t>
        <a:bodyPr/>
        <a:lstStyle/>
        <a:p>
          <a:endParaRPr lang="en-US"/>
        </a:p>
      </dgm:t>
    </dgm:pt>
    <dgm:pt modelId="{B24F4280-0F1A-4347-BF5A-4E17DAD6E035}">
      <dgm:prSet/>
      <dgm:spPr>
        <a:solidFill>
          <a:srgbClr val="3E1B59"/>
        </a:solidFill>
      </dgm:spPr>
      <dgm:t>
        <a:bodyPr/>
        <a:lstStyle/>
        <a:p>
          <a:endParaRPr lang="en-US" b="0" dirty="0">
            <a:solidFill>
              <a:srgbClr val="000000"/>
            </a:solidFill>
            <a:latin typeface="Calibri" panose="020F0502020204030204" pitchFamily="34" charset="0"/>
          </a:endParaRPr>
        </a:p>
      </dgm:t>
    </dgm:pt>
    <dgm:pt modelId="{C4C882CD-149A-44F4-BE50-0C713C5115F0}" type="parTrans" cxnId="{00F58B9A-B047-420F-85F8-E763424D1D60}">
      <dgm:prSet/>
      <dgm:spPr/>
      <dgm:t>
        <a:bodyPr/>
        <a:lstStyle/>
        <a:p>
          <a:endParaRPr lang="en-US"/>
        </a:p>
      </dgm:t>
    </dgm:pt>
    <dgm:pt modelId="{C74947B8-00EF-449B-BD50-C31AC6ABC14D}" type="sibTrans" cxnId="{00F58B9A-B047-420F-85F8-E763424D1D60}">
      <dgm:prSet/>
      <dgm:spPr/>
      <dgm:t>
        <a:bodyPr/>
        <a:lstStyle/>
        <a:p>
          <a:endParaRPr lang="en-US"/>
        </a:p>
      </dgm:t>
    </dgm:pt>
    <dgm:pt modelId="{E1E0CB7A-D713-4F9A-889F-2B38E481E02B}">
      <dgm:prSet/>
      <dgm:spPr>
        <a:solidFill>
          <a:srgbClr val="FFC000"/>
        </a:solidFill>
      </dgm:spPr>
      <dgm:t>
        <a:bodyPr/>
        <a:lstStyle/>
        <a:p>
          <a:endParaRPr lang="en-US" b="0" dirty="0">
            <a:solidFill>
              <a:srgbClr val="000000"/>
            </a:solidFill>
            <a:latin typeface="Calibri" panose="020F0502020204030204" pitchFamily="34" charset="0"/>
          </a:endParaRPr>
        </a:p>
      </dgm:t>
    </dgm:pt>
    <dgm:pt modelId="{568FC350-F96D-4EDB-8780-3682AE4BAB94}" type="parTrans" cxnId="{FF9FFC0E-A59B-47CC-8651-DDB07CBBE61D}">
      <dgm:prSet/>
      <dgm:spPr/>
      <dgm:t>
        <a:bodyPr/>
        <a:lstStyle/>
        <a:p>
          <a:endParaRPr lang="en-US"/>
        </a:p>
      </dgm:t>
    </dgm:pt>
    <dgm:pt modelId="{64F22F7C-A893-412B-A9F6-3C23F871B5A6}" type="sibTrans" cxnId="{FF9FFC0E-A59B-47CC-8651-DDB07CBBE61D}">
      <dgm:prSet/>
      <dgm:spPr/>
      <dgm:t>
        <a:bodyPr/>
        <a:lstStyle/>
        <a:p>
          <a:endParaRPr lang="en-US"/>
        </a:p>
      </dgm:t>
    </dgm:pt>
    <dgm:pt modelId="{1D28F6E2-50B8-4F9F-A4B1-501FDB746C5E}">
      <dgm:prSet/>
      <dgm:spPr>
        <a:solidFill>
          <a:srgbClr val="35747B"/>
        </a:solidFill>
      </dgm:spPr>
      <dgm:t>
        <a:bodyPr/>
        <a:lstStyle/>
        <a:p>
          <a:endParaRPr lang="en-US" b="0" dirty="0">
            <a:solidFill>
              <a:prstClr val="black"/>
            </a:solidFill>
            <a:latin typeface="Calibri" panose="020F0502020204030204"/>
          </a:endParaRPr>
        </a:p>
      </dgm:t>
    </dgm:pt>
    <dgm:pt modelId="{A7D8CE73-DCD1-42B6-ADFC-2B17412BFADE}" type="parTrans" cxnId="{519D4806-BC78-496E-BFAE-9840D05AAE54}">
      <dgm:prSet/>
      <dgm:spPr/>
      <dgm:t>
        <a:bodyPr/>
        <a:lstStyle/>
        <a:p>
          <a:endParaRPr lang="en-US"/>
        </a:p>
      </dgm:t>
    </dgm:pt>
    <dgm:pt modelId="{6E1D4225-CD10-41A7-8E6B-20D788DEB8DF}" type="sibTrans" cxnId="{519D4806-BC78-496E-BFAE-9840D05AAE54}">
      <dgm:prSet/>
      <dgm:spPr/>
      <dgm:t>
        <a:bodyPr/>
        <a:lstStyle/>
        <a:p>
          <a:endParaRPr lang="en-US"/>
        </a:p>
      </dgm:t>
    </dgm:pt>
    <dgm:pt modelId="{627A9F16-9992-4465-A120-4CA111CC3182}" type="pres">
      <dgm:prSet presAssocID="{4492DEAB-7298-4BD2-964D-F9076E338078}" presName="linearFlow" presStyleCnt="0">
        <dgm:presLayoutVars>
          <dgm:dir/>
          <dgm:animLvl val="lvl"/>
          <dgm:resizeHandles val="exact"/>
        </dgm:presLayoutVars>
      </dgm:prSet>
      <dgm:spPr/>
    </dgm:pt>
    <dgm:pt modelId="{DA990A51-E2C1-4CA3-88BE-08EFDC23DD11}" type="pres">
      <dgm:prSet presAssocID="{5C18D530-5822-4F2D-9975-7AB5C6576CA1}" presName="composite" presStyleCnt="0"/>
      <dgm:spPr/>
    </dgm:pt>
    <dgm:pt modelId="{F9CEC2C1-5781-49DA-83CD-E1319DAB2FEE}" type="pres">
      <dgm:prSet presAssocID="{5C18D530-5822-4F2D-9975-7AB5C6576CA1}" presName="parentText" presStyleLbl="alignNode1" presStyleIdx="0" presStyleCnt="8">
        <dgm:presLayoutVars>
          <dgm:chMax val="1"/>
          <dgm:bulletEnabled val="1"/>
        </dgm:presLayoutVars>
      </dgm:prSet>
      <dgm:spPr/>
    </dgm:pt>
    <dgm:pt modelId="{FD5EE5C0-8AAF-4AFC-A1F4-7D44733A8122}" type="pres">
      <dgm:prSet presAssocID="{5C18D530-5822-4F2D-9975-7AB5C6576CA1}" presName="descendantText" presStyleLbl="alignAcc1" presStyleIdx="0" presStyleCnt="8">
        <dgm:presLayoutVars>
          <dgm:bulletEnabled val="1"/>
        </dgm:presLayoutVars>
      </dgm:prSet>
      <dgm:spPr/>
    </dgm:pt>
    <dgm:pt modelId="{14893DE3-8483-40E2-8F87-7F3702A19ABF}" type="pres">
      <dgm:prSet presAssocID="{12BC9AAC-91C9-4D30-8B21-F45E062C99C7}" presName="sp" presStyleCnt="0"/>
      <dgm:spPr/>
    </dgm:pt>
    <dgm:pt modelId="{C04ACCA9-CC97-4529-ACAB-EF9AC15C2E0A}" type="pres">
      <dgm:prSet presAssocID="{65803C63-8965-440E-90D8-D1F46E463203}" presName="composite" presStyleCnt="0"/>
      <dgm:spPr/>
    </dgm:pt>
    <dgm:pt modelId="{0A20E428-DB88-4688-8232-919A5CA6A478}" type="pres">
      <dgm:prSet presAssocID="{65803C63-8965-440E-90D8-D1F46E463203}" presName="parentText" presStyleLbl="alignNode1" presStyleIdx="1" presStyleCnt="8">
        <dgm:presLayoutVars>
          <dgm:chMax val="1"/>
          <dgm:bulletEnabled val="1"/>
        </dgm:presLayoutVars>
      </dgm:prSet>
      <dgm:spPr/>
    </dgm:pt>
    <dgm:pt modelId="{E3526199-C88C-44F1-8B45-FD60AEBAC8EA}" type="pres">
      <dgm:prSet presAssocID="{65803C63-8965-440E-90D8-D1F46E463203}" presName="descendantText" presStyleLbl="alignAcc1" presStyleIdx="1" presStyleCnt="8">
        <dgm:presLayoutVars>
          <dgm:bulletEnabled val="1"/>
        </dgm:presLayoutVars>
      </dgm:prSet>
      <dgm:spPr/>
    </dgm:pt>
    <dgm:pt modelId="{8364201C-0D70-41B0-B39D-C2420B5F2CF9}" type="pres">
      <dgm:prSet presAssocID="{D48E82BA-1592-411A-87A0-5E450C379432}" presName="sp" presStyleCnt="0"/>
      <dgm:spPr/>
    </dgm:pt>
    <dgm:pt modelId="{7DDC578B-0FAB-44B3-9B72-D7E34C472FC5}" type="pres">
      <dgm:prSet presAssocID="{FB5178CC-3BED-412E-9426-C42BD75AB512}" presName="composite" presStyleCnt="0"/>
      <dgm:spPr/>
    </dgm:pt>
    <dgm:pt modelId="{176F613C-D997-4634-8BC5-96439D9A7ACA}" type="pres">
      <dgm:prSet presAssocID="{FB5178CC-3BED-412E-9426-C42BD75AB512}" presName="parentText" presStyleLbl="alignNode1" presStyleIdx="2" presStyleCnt="8">
        <dgm:presLayoutVars>
          <dgm:chMax val="1"/>
          <dgm:bulletEnabled val="1"/>
        </dgm:presLayoutVars>
      </dgm:prSet>
      <dgm:spPr/>
    </dgm:pt>
    <dgm:pt modelId="{B0DC70CC-01C6-4442-A87A-5660F0BF7C27}" type="pres">
      <dgm:prSet presAssocID="{FB5178CC-3BED-412E-9426-C42BD75AB512}" presName="descendantText" presStyleLbl="alignAcc1" presStyleIdx="2" presStyleCnt="8">
        <dgm:presLayoutVars>
          <dgm:bulletEnabled val="1"/>
        </dgm:presLayoutVars>
      </dgm:prSet>
      <dgm:spPr/>
    </dgm:pt>
    <dgm:pt modelId="{46328B37-828D-40FC-A7D7-4BB87A2ACC45}" type="pres">
      <dgm:prSet presAssocID="{B3A24558-660F-4E60-8B61-26AEC3650A3C}" presName="sp" presStyleCnt="0"/>
      <dgm:spPr/>
    </dgm:pt>
    <dgm:pt modelId="{5671A5CD-54E1-41C4-9B78-CA1BC53AD44C}" type="pres">
      <dgm:prSet presAssocID="{583717A3-874A-4844-8F25-FCCD8B5F01B0}" presName="composite" presStyleCnt="0"/>
      <dgm:spPr/>
    </dgm:pt>
    <dgm:pt modelId="{C530DC90-76F6-4C18-9641-A5658BAEB6C1}" type="pres">
      <dgm:prSet presAssocID="{583717A3-874A-4844-8F25-FCCD8B5F01B0}" presName="parentText" presStyleLbl="alignNode1" presStyleIdx="3" presStyleCnt="8">
        <dgm:presLayoutVars>
          <dgm:chMax val="1"/>
          <dgm:bulletEnabled val="1"/>
        </dgm:presLayoutVars>
      </dgm:prSet>
      <dgm:spPr/>
    </dgm:pt>
    <dgm:pt modelId="{C8A55436-75C3-421E-8478-E169FCB03EE9}" type="pres">
      <dgm:prSet presAssocID="{583717A3-874A-4844-8F25-FCCD8B5F01B0}" presName="descendantText" presStyleLbl="alignAcc1" presStyleIdx="3" presStyleCnt="8">
        <dgm:presLayoutVars>
          <dgm:bulletEnabled val="1"/>
        </dgm:presLayoutVars>
      </dgm:prSet>
      <dgm:spPr/>
    </dgm:pt>
    <dgm:pt modelId="{61EB63EB-7B74-40EB-AE86-A96D18B43D8E}" type="pres">
      <dgm:prSet presAssocID="{2B79E958-9197-4C4C-A320-B1C6F839C1F6}" presName="sp" presStyleCnt="0"/>
      <dgm:spPr/>
    </dgm:pt>
    <dgm:pt modelId="{E403D8BA-957F-454A-9B0B-EE9F52584058}" type="pres">
      <dgm:prSet presAssocID="{205F04CC-2077-4F54-A37F-6CD3940903E9}" presName="composite" presStyleCnt="0"/>
      <dgm:spPr/>
    </dgm:pt>
    <dgm:pt modelId="{1FE6956A-CC6A-4C6B-8399-06ACB8C287A5}" type="pres">
      <dgm:prSet presAssocID="{205F04CC-2077-4F54-A37F-6CD3940903E9}" presName="parentText" presStyleLbl="alignNode1" presStyleIdx="4" presStyleCnt="8">
        <dgm:presLayoutVars>
          <dgm:chMax val="1"/>
          <dgm:bulletEnabled val="1"/>
        </dgm:presLayoutVars>
      </dgm:prSet>
      <dgm:spPr/>
    </dgm:pt>
    <dgm:pt modelId="{D7C77F62-9248-43E1-932F-12C7B1F2462F}" type="pres">
      <dgm:prSet presAssocID="{205F04CC-2077-4F54-A37F-6CD3940903E9}" presName="descendantText" presStyleLbl="alignAcc1" presStyleIdx="4" presStyleCnt="8">
        <dgm:presLayoutVars>
          <dgm:bulletEnabled val="1"/>
        </dgm:presLayoutVars>
      </dgm:prSet>
      <dgm:spPr/>
    </dgm:pt>
    <dgm:pt modelId="{DF3C3FD0-28E3-44C7-8AC3-9F75B09C7D7B}" type="pres">
      <dgm:prSet presAssocID="{D6C32C1A-D267-4E8D-8418-7EF603FDAFF0}" presName="sp" presStyleCnt="0"/>
      <dgm:spPr/>
    </dgm:pt>
    <dgm:pt modelId="{97F516EB-6920-4B5B-86C9-59D5CCB659B7}" type="pres">
      <dgm:prSet presAssocID="{B24F4280-0F1A-4347-BF5A-4E17DAD6E035}" presName="composite" presStyleCnt="0"/>
      <dgm:spPr/>
    </dgm:pt>
    <dgm:pt modelId="{058103DC-1815-46C9-B824-926A4914E832}" type="pres">
      <dgm:prSet presAssocID="{B24F4280-0F1A-4347-BF5A-4E17DAD6E035}" presName="parentText" presStyleLbl="alignNode1" presStyleIdx="5" presStyleCnt="8">
        <dgm:presLayoutVars>
          <dgm:chMax val="1"/>
          <dgm:bulletEnabled val="1"/>
        </dgm:presLayoutVars>
      </dgm:prSet>
      <dgm:spPr/>
    </dgm:pt>
    <dgm:pt modelId="{C4988921-DDE6-445B-93E3-213F8663F9C3}" type="pres">
      <dgm:prSet presAssocID="{B24F4280-0F1A-4347-BF5A-4E17DAD6E035}" presName="descendantText" presStyleLbl="alignAcc1" presStyleIdx="5" presStyleCnt="8">
        <dgm:presLayoutVars>
          <dgm:bulletEnabled val="1"/>
        </dgm:presLayoutVars>
      </dgm:prSet>
      <dgm:spPr/>
    </dgm:pt>
    <dgm:pt modelId="{E8C3FCF8-50F9-4C33-B902-A8EE3C009CDA}" type="pres">
      <dgm:prSet presAssocID="{C74947B8-00EF-449B-BD50-C31AC6ABC14D}" presName="sp" presStyleCnt="0"/>
      <dgm:spPr/>
    </dgm:pt>
    <dgm:pt modelId="{7606ECEF-E84C-4A34-874A-04A10FC768DC}" type="pres">
      <dgm:prSet presAssocID="{E1E0CB7A-D713-4F9A-889F-2B38E481E02B}" presName="composite" presStyleCnt="0"/>
      <dgm:spPr/>
    </dgm:pt>
    <dgm:pt modelId="{5ECFEAC3-6BB1-4A9E-858C-ABF5EC101894}" type="pres">
      <dgm:prSet presAssocID="{E1E0CB7A-D713-4F9A-889F-2B38E481E02B}" presName="parentText" presStyleLbl="alignNode1" presStyleIdx="6" presStyleCnt="8">
        <dgm:presLayoutVars>
          <dgm:chMax val="1"/>
          <dgm:bulletEnabled val="1"/>
        </dgm:presLayoutVars>
      </dgm:prSet>
      <dgm:spPr/>
    </dgm:pt>
    <dgm:pt modelId="{28AC650C-2C4F-413B-8D81-71A2EE4E1AF7}" type="pres">
      <dgm:prSet presAssocID="{E1E0CB7A-D713-4F9A-889F-2B38E481E02B}" presName="descendantText" presStyleLbl="alignAcc1" presStyleIdx="6" presStyleCnt="8">
        <dgm:presLayoutVars>
          <dgm:bulletEnabled val="1"/>
        </dgm:presLayoutVars>
      </dgm:prSet>
      <dgm:spPr/>
    </dgm:pt>
    <dgm:pt modelId="{31D1D40F-AAD1-4142-AA8F-911E8C12E3D0}" type="pres">
      <dgm:prSet presAssocID="{64F22F7C-A893-412B-A9F6-3C23F871B5A6}" presName="sp" presStyleCnt="0"/>
      <dgm:spPr/>
    </dgm:pt>
    <dgm:pt modelId="{D119709E-2677-45B1-8E43-49C6F33ACF2C}" type="pres">
      <dgm:prSet presAssocID="{1D28F6E2-50B8-4F9F-A4B1-501FDB746C5E}" presName="composite" presStyleCnt="0"/>
      <dgm:spPr/>
    </dgm:pt>
    <dgm:pt modelId="{86A04BB2-0588-47CE-90F1-E5A714FDFE91}" type="pres">
      <dgm:prSet presAssocID="{1D28F6E2-50B8-4F9F-A4B1-501FDB746C5E}" presName="parentText" presStyleLbl="alignNode1" presStyleIdx="7" presStyleCnt="8">
        <dgm:presLayoutVars>
          <dgm:chMax val="1"/>
          <dgm:bulletEnabled val="1"/>
        </dgm:presLayoutVars>
      </dgm:prSet>
      <dgm:spPr/>
    </dgm:pt>
    <dgm:pt modelId="{0135CF37-A583-4257-ACBF-FEB394101E82}" type="pres">
      <dgm:prSet presAssocID="{1D28F6E2-50B8-4F9F-A4B1-501FDB746C5E}" presName="descendantText" presStyleLbl="alignAcc1" presStyleIdx="7" presStyleCnt="8">
        <dgm:presLayoutVars>
          <dgm:bulletEnabled val="1"/>
        </dgm:presLayoutVars>
      </dgm:prSet>
      <dgm:spPr/>
    </dgm:pt>
  </dgm:ptLst>
  <dgm:cxnLst>
    <dgm:cxn modelId="{519D4806-BC78-496E-BFAE-9840D05AAE54}" srcId="{4492DEAB-7298-4BD2-964D-F9076E338078}" destId="{1D28F6E2-50B8-4F9F-A4B1-501FDB746C5E}" srcOrd="7" destOrd="0" parTransId="{A7D8CE73-DCD1-42B6-ADFC-2B17412BFADE}" sibTransId="{6E1D4225-CD10-41A7-8E6B-20D788DEB8DF}"/>
    <dgm:cxn modelId="{08724107-7B91-41D9-8C46-8AE8BD0555FF}" type="presOf" srcId="{A4A85CE6-E785-4654-BA98-48DCE6CFCDDD}" destId="{E3526199-C88C-44F1-8B45-FD60AEBAC8EA}" srcOrd="0" destOrd="0" presId="urn:microsoft.com/office/officeart/2005/8/layout/chevron2"/>
    <dgm:cxn modelId="{FF9FFC0E-A59B-47CC-8651-DDB07CBBE61D}" srcId="{4492DEAB-7298-4BD2-964D-F9076E338078}" destId="{E1E0CB7A-D713-4F9A-889F-2B38E481E02B}" srcOrd="6" destOrd="0" parTransId="{568FC350-F96D-4EDB-8780-3682AE4BAB94}" sibTransId="{64F22F7C-A893-412B-A9F6-3C23F871B5A6}"/>
    <dgm:cxn modelId="{3650E10F-FF3B-4492-9AC8-8FA6484AB6F9}" srcId="{4492DEAB-7298-4BD2-964D-F9076E338078}" destId="{FB5178CC-3BED-412E-9426-C42BD75AB512}" srcOrd="2" destOrd="0" parTransId="{42708085-5DE0-4CA3-BF06-C2E6EF9CE44E}" sibTransId="{B3A24558-660F-4E60-8B61-26AEC3650A3C}"/>
    <dgm:cxn modelId="{B71FC710-F62C-4DB1-9D9A-AA7CE6DAC278}" type="presOf" srcId="{B24F4280-0F1A-4347-BF5A-4E17DAD6E035}" destId="{058103DC-1815-46C9-B824-926A4914E832}" srcOrd="0" destOrd="0" presId="urn:microsoft.com/office/officeart/2005/8/layout/chevron2"/>
    <dgm:cxn modelId="{04130111-8B48-4442-8ACB-087CC969669E}" type="presOf" srcId="{D4119943-B405-4D45-828F-953684F7EE85}" destId="{28AC650C-2C4F-413B-8D81-71A2EE4E1AF7}" srcOrd="0" destOrd="0" presId="urn:microsoft.com/office/officeart/2005/8/layout/chevron2"/>
    <dgm:cxn modelId="{91090E15-61DB-43A1-B918-E23DC04F1037}" srcId="{4492DEAB-7298-4BD2-964D-F9076E338078}" destId="{205F04CC-2077-4F54-A37F-6CD3940903E9}" srcOrd="4" destOrd="0" parTransId="{30A4FC74-CAC8-45E0-B47F-402D9B4C8F88}" sibTransId="{D6C32C1A-D267-4E8D-8418-7EF603FDAFF0}"/>
    <dgm:cxn modelId="{9777661D-BB45-436E-994A-456846E217FE}" type="presOf" srcId="{DC5F0A77-16A9-4932-818A-3E1D291FCEDF}" destId="{D7C77F62-9248-43E1-932F-12C7B1F2462F}" srcOrd="0" destOrd="0" presId="urn:microsoft.com/office/officeart/2005/8/layout/chevron2"/>
    <dgm:cxn modelId="{0FD4582F-4BC5-44F8-9C18-47449501B0A4}" srcId="{FB5178CC-3BED-412E-9426-C42BD75AB512}" destId="{6AFA9335-9AF0-43D9-A8DF-7F65E8AD2906}" srcOrd="0" destOrd="0" parTransId="{7BB17219-6D4B-4293-A379-08210A269B19}" sibTransId="{064C4343-02AF-48FD-BE45-6F526F316688}"/>
    <dgm:cxn modelId="{7C0C9537-03BF-4E2A-8AF8-E87327F27A4C}" type="presOf" srcId="{FB5178CC-3BED-412E-9426-C42BD75AB512}" destId="{176F613C-D997-4634-8BC5-96439D9A7ACA}" srcOrd="0" destOrd="0" presId="urn:microsoft.com/office/officeart/2005/8/layout/chevron2"/>
    <dgm:cxn modelId="{01D1BE3D-FEC0-4C54-BEE7-A6B1A9265BBB}" srcId="{B24F4280-0F1A-4347-BF5A-4E17DAD6E035}" destId="{0D2ECB8E-2052-4B13-8692-5C68F0B390EF}" srcOrd="0" destOrd="0" parTransId="{F85B4019-E272-435F-B829-2819AFF01F34}" sibTransId="{DF19429C-8008-40E8-A53B-8CB2A363082C}"/>
    <dgm:cxn modelId="{806E2845-4604-4B32-B320-F6182DD56CA5}" srcId="{1D28F6E2-50B8-4F9F-A4B1-501FDB746C5E}" destId="{EEB750CA-7823-453F-A9A6-D7C87DF951FD}" srcOrd="0" destOrd="0" parTransId="{04D314E3-34B1-47B7-A804-CFF21DDDA864}" sibTransId="{C09894EA-6BAC-407A-A688-E245385FC1CC}"/>
    <dgm:cxn modelId="{DCBF694C-57B2-49A4-9E19-7C1E51AFA458}" type="presOf" srcId="{EEB750CA-7823-453F-A9A6-D7C87DF951FD}" destId="{0135CF37-A583-4257-ACBF-FEB394101E82}" srcOrd="0" destOrd="0" presId="urn:microsoft.com/office/officeart/2005/8/layout/chevron2"/>
    <dgm:cxn modelId="{6101DA70-80E0-4D17-A087-AC3482918C77}" type="presOf" srcId="{5C18D530-5822-4F2D-9975-7AB5C6576CA1}" destId="{F9CEC2C1-5781-49DA-83CD-E1319DAB2FEE}" srcOrd="0" destOrd="0" presId="urn:microsoft.com/office/officeart/2005/8/layout/chevron2"/>
    <dgm:cxn modelId="{52A09D76-A142-4974-AA86-981F18318830}" type="presOf" srcId="{E1E0CB7A-D713-4F9A-889F-2B38E481E02B}" destId="{5ECFEAC3-6BB1-4A9E-858C-ABF5EC101894}" srcOrd="0" destOrd="0" presId="urn:microsoft.com/office/officeart/2005/8/layout/chevron2"/>
    <dgm:cxn modelId="{65CD975A-3932-42A2-BC4D-080165481EBA}" type="presOf" srcId="{4492DEAB-7298-4BD2-964D-F9076E338078}" destId="{627A9F16-9992-4465-A120-4CA111CC3182}" srcOrd="0" destOrd="0" presId="urn:microsoft.com/office/officeart/2005/8/layout/chevron2"/>
    <dgm:cxn modelId="{98EF967D-95F2-4CBC-AA18-21DF317054CF}" srcId="{5C18D530-5822-4F2D-9975-7AB5C6576CA1}" destId="{61F82BC5-1D29-4E49-8D30-BD9B03D019A7}" srcOrd="0" destOrd="0" parTransId="{67F76954-5A61-413C-906A-B82D2D6F1FCB}" sibTransId="{9575FEDE-0E11-4D80-A07B-FC098D08923E}"/>
    <dgm:cxn modelId="{E210C28D-03F5-4163-B901-D3320112E6F6}" type="presOf" srcId="{65803C63-8965-440E-90D8-D1F46E463203}" destId="{0A20E428-DB88-4688-8232-919A5CA6A478}" srcOrd="0" destOrd="0" presId="urn:microsoft.com/office/officeart/2005/8/layout/chevron2"/>
    <dgm:cxn modelId="{0A54678F-9788-41ED-8F1C-FF21897C391F}" type="presOf" srcId="{61F82BC5-1D29-4E49-8D30-BD9B03D019A7}" destId="{FD5EE5C0-8AAF-4AFC-A1F4-7D44733A8122}" srcOrd="0" destOrd="0" presId="urn:microsoft.com/office/officeart/2005/8/layout/chevron2"/>
    <dgm:cxn modelId="{F6D3D190-CD63-40DB-A949-6F2888D2AAD6}" srcId="{4492DEAB-7298-4BD2-964D-F9076E338078}" destId="{5C18D530-5822-4F2D-9975-7AB5C6576CA1}" srcOrd="0" destOrd="0" parTransId="{6EDE0D7A-F0D5-4370-94AF-4685993198B3}" sibTransId="{12BC9AAC-91C9-4D30-8B21-F45E062C99C7}"/>
    <dgm:cxn modelId="{29C33099-3E48-4012-BA8C-5098C8635AD0}" srcId="{205F04CC-2077-4F54-A37F-6CD3940903E9}" destId="{DC5F0A77-16A9-4932-818A-3E1D291FCEDF}" srcOrd="0" destOrd="0" parTransId="{DFA4A178-FF46-4CC2-98BE-607F0C44CAE7}" sibTransId="{CCC3F326-E551-454F-92A4-9EBD9C12679F}"/>
    <dgm:cxn modelId="{00F58B9A-B047-420F-85F8-E763424D1D60}" srcId="{4492DEAB-7298-4BD2-964D-F9076E338078}" destId="{B24F4280-0F1A-4347-BF5A-4E17DAD6E035}" srcOrd="5" destOrd="0" parTransId="{C4C882CD-149A-44F4-BE50-0C713C5115F0}" sibTransId="{C74947B8-00EF-449B-BD50-C31AC6ABC14D}"/>
    <dgm:cxn modelId="{E30F55B5-0B70-44FE-96D6-0CB3F7E93F9E}" srcId="{583717A3-874A-4844-8F25-FCCD8B5F01B0}" destId="{DBD34AB6-9B09-4D85-A90E-EEA85A1A01E6}" srcOrd="0" destOrd="0" parTransId="{E6592CDC-4BAC-47CC-AFAB-FF12F348D51B}" sibTransId="{D0CDF202-D318-4168-B37E-3C49090FD0AC}"/>
    <dgm:cxn modelId="{26A4D9B9-3CEE-4464-BD2D-021FDF38A5EA}" srcId="{65803C63-8965-440E-90D8-D1F46E463203}" destId="{A4A85CE6-E785-4654-BA98-48DCE6CFCDDD}" srcOrd="0" destOrd="0" parTransId="{C82EB397-E699-4058-9EBD-ED6E0C077D1D}" sibTransId="{37CC70FA-A6C8-49A4-ABF2-87D40C1AF0B2}"/>
    <dgm:cxn modelId="{09AE22BD-97DC-488F-8A7A-45E4D0C3EEBB}" srcId="{4492DEAB-7298-4BD2-964D-F9076E338078}" destId="{583717A3-874A-4844-8F25-FCCD8B5F01B0}" srcOrd="3" destOrd="0" parTransId="{AFAC764D-FF9E-4B59-827B-DC3E2E4F0AC8}" sibTransId="{2B79E958-9197-4C4C-A320-B1C6F839C1F6}"/>
    <dgm:cxn modelId="{F5AD36BD-BB0B-4809-9CE0-0C186AF3122B}" srcId="{E1E0CB7A-D713-4F9A-889F-2B38E481E02B}" destId="{D4119943-B405-4D45-828F-953684F7EE85}" srcOrd="0" destOrd="0" parTransId="{0E9AD827-EE00-4385-8F31-477354EB295B}" sibTransId="{F2DCB2DB-A664-49D5-9666-4B0C66A28E65}"/>
    <dgm:cxn modelId="{BA0D62C2-C6BB-48AB-9467-12C3D9167062}" type="presOf" srcId="{0D2ECB8E-2052-4B13-8692-5C68F0B390EF}" destId="{C4988921-DDE6-445B-93E3-213F8663F9C3}" srcOrd="0" destOrd="0" presId="urn:microsoft.com/office/officeart/2005/8/layout/chevron2"/>
    <dgm:cxn modelId="{45C54AC2-D7C9-4F10-A46A-C335EE954AA5}" type="presOf" srcId="{205F04CC-2077-4F54-A37F-6CD3940903E9}" destId="{1FE6956A-CC6A-4C6B-8399-06ACB8C287A5}" srcOrd="0" destOrd="0" presId="urn:microsoft.com/office/officeart/2005/8/layout/chevron2"/>
    <dgm:cxn modelId="{F1FF71C7-704B-4AA5-BD96-00A0EC18F5DA}" type="presOf" srcId="{DBD34AB6-9B09-4D85-A90E-EEA85A1A01E6}" destId="{C8A55436-75C3-421E-8478-E169FCB03EE9}" srcOrd="0" destOrd="0" presId="urn:microsoft.com/office/officeart/2005/8/layout/chevron2"/>
    <dgm:cxn modelId="{A0688BC8-5C2D-4B5B-9EEB-4CFEE45ED7CB}" type="presOf" srcId="{6AFA9335-9AF0-43D9-A8DF-7F65E8AD2906}" destId="{B0DC70CC-01C6-4442-A87A-5660F0BF7C27}" srcOrd="0" destOrd="0" presId="urn:microsoft.com/office/officeart/2005/8/layout/chevron2"/>
    <dgm:cxn modelId="{DC3CD0D1-595F-4105-BE8D-C526A6C8FFA8}" type="presOf" srcId="{1D28F6E2-50B8-4F9F-A4B1-501FDB746C5E}" destId="{86A04BB2-0588-47CE-90F1-E5A714FDFE91}" srcOrd="0" destOrd="0" presId="urn:microsoft.com/office/officeart/2005/8/layout/chevron2"/>
    <dgm:cxn modelId="{AEEAE9E6-A1F0-4567-83A8-48CE4892B7FB}" type="presOf" srcId="{583717A3-874A-4844-8F25-FCCD8B5F01B0}" destId="{C530DC90-76F6-4C18-9641-A5658BAEB6C1}" srcOrd="0" destOrd="0" presId="urn:microsoft.com/office/officeart/2005/8/layout/chevron2"/>
    <dgm:cxn modelId="{57628BF6-1A9D-4505-9D21-6FAD5D4118AA}" srcId="{4492DEAB-7298-4BD2-964D-F9076E338078}" destId="{65803C63-8965-440E-90D8-D1F46E463203}" srcOrd="1" destOrd="0" parTransId="{4E384843-D4B2-4EA3-A130-FA0CB2CD6DB6}" sibTransId="{D48E82BA-1592-411A-87A0-5E450C379432}"/>
    <dgm:cxn modelId="{FEBB56E0-DDA0-48AD-9AA1-2A20058738B8}" type="presParOf" srcId="{627A9F16-9992-4465-A120-4CA111CC3182}" destId="{DA990A51-E2C1-4CA3-88BE-08EFDC23DD11}" srcOrd="0" destOrd="0" presId="urn:microsoft.com/office/officeart/2005/8/layout/chevron2"/>
    <dgm:cxn modelId="{1068F637-4723-4236-B45F-F558AA7A29B2}" type="presParOf" srcId="{DA990A51-E2C1-4CA3-88BE-08EFDC23DD11}" destId="{F9CEC2C1-5781-49DA-83CD-E1319DAB2FEE}" srcOrd="0" destOrd="0" presId="urn:microsoft.com/office/officeart/2005/8/layout/chevron2"/>
    <dgm:cxn modelId="{8EC8F640-6F1A-4115-AB97-1ED965C139C9}" type="presParOf" srcId="{DA990A51-E2C1-4CA3-88BE-08EFDC23DD11}" destId="{FD5EE5C0-8AAF-4AFC-A1F4-7D44733A8122}" srcOrd="1" destOrd="0" presId="urn:microsoft.com/office/officeart/2005/8/layout/chevron2"/>
    <dgm:cxn modelId="{DF62077D-7CD6-49D3-95B8-023EDB4355DD}" type="presParOf" srcId="{627A9F16-9992-4465-A120-4CA111CC3182}" destId="{14893DE3-8483-40E2-8F87-7F3702A19ABF}" srcOrd="1" destOrd="0" presId="urn:microsoft.com/office/officeart/2005/8/layout/chevron2"/>
    <dgm:cxn modelId="{E24C10C1-9096-4581-9345-DE3DB43930E5}" type="presParOf" srcId="{627A9F16-9992-4465-A120-4CA111CC3182}" destId="{C04ACCA9-CC97-4529-ACAB-EF9AC15C2E0A}" srcOrd="2" destOrd="0" presId="urn:microsoft.com/office/officeart/2005/8/layout/chevron2"/>
    <dgm:cxn modelId="{861CD81B-BC95-4B05-B5BE-9FD17367AF62}" type="presParOf" srcId="{C04ACCA9-CC97-4529-ACAB-EF9AC15C2E0A}" destId="{0A20E428-DB88-4688-8232-919A5CA6A478}" srcOrd="0" destOrd="0" presId="urn:microsoft.com/office/officeart/2005/8/layout/chevron2"/>
    <dgm:cxn modelId="{CF9F0212-43F5-4264-97D1-7C54649AE339}" type="presParOf" srcId="{C04ACCA9-CC97-4529-ACAB-EF9AC15C2E0A}" destId="{E3526199-C88C-44F1-8B45-FD60AEBAC8EA}" srcOrd="1" destOrd="0" presId="urn:microsoft.com/office/officeart/2005/8/layout/chevron2"/>
    <dgm:cxn modelId="{E0794658-3903-4D09-9B5C-B27778555E59}" type="presParOf" srcId="{627A9F16-9992-4465-A120-4CA111CC3182}" destId="{8364201C-0D70-41B0-B39D-C2420B5F2CF9}" srcOrd="3" destOrd="0" presId="urn:microsoft.com/office/officeart/2005/8/layout/chevron2"/>
    <dgm:cxn modelId="{7835C26D-2D25-4CBE-B506-5C2E8C5CD31B}" type="presParOf" srcId="{627A9F16-9992-4465-A120-4CA111CC3182}" destId="{7DDC578B-0FAB-44B3-9B72-D7E34C472FC5}" srcOrd="4" destOrd="0" presId="urn:microsoft.com/office/officeart/2005/8/layout/chevron2"/>
    <dgm:cxn modelId="{C6C0DF7A-30F6-4467-B4C9-9F24D0098088}" type="presParOf" srcId="{7DDC578B-0FAB-44B3-9B72-D7E34C472FC5}" destId="{176F613C-D997-4634-8BC5-96439D9A7ACA}" srcOrd="0" destOrd="0" presId="urn:microsoft.com/office/officeart/2005/8/layout/chevron2"/>
    <dgm:cxn modelId="{1F33416B-FEDC-4126-95D7-DAACF1522FB2}" type="presParOf" srcId="{7DDC578B-0FAB-44B3-9B72-D7E34C472FC5}" destId="{B0DC70CC-01C6-4442-A87A-5660F0BF7C27}" srcOrd="1" destOrd="0" presId="urn:microsoft.com/office/officeart/2005/8/layout/chevron2"/>
    <dgm:cxn modelId="{68BA6276-08D3-4798-A43E-ACB5C8C3D501}" type="presParOf" srcId="{627A9F16-9992-4465-A120-4CA111CC3182}" destId="{46328B37-828D-40FC-A7D7-4BB87A2ACC45}" srcOrd="5" destOrd="0" presId="urn:microsoft.com/office/officeart/2005/8/layout/chevron2"/>
    <dgm:cxn modelId="{C24B5BC4-8C54-4B68-B351-250598D35376}" type="presParOf" srcId="{627A9F16-9992-4465-A120-4CA111CC3182}" destId="{5671A5CD-54E1-41C4-9B78-CA1BC53AD44C}" srcOrd="6" destOrd="0" presId="urn:microsoft.com/office/officeart/2005/8/layout/chevron2"/>
    <dgm:cxn modelId="{D92FEDD9-84FD-4EA1-8082-070FA088819F}" type="presParOf" srcId="{5671A5CD-54E1-41C4-9B78-CA1BC53AD44C}" destId="{C530DC90-76F6-4C18-9641-A5658BAEB6C1}" srcOrd="0" destOrd="0" presId="urn:microsoft.com/office/officeart/2005/8/layout/chevron2"/>
    <dgm:cxn modelId="{ACFE43D5-3503-4A60-9FBF-6605FA46F847}" type="presParOf" srcId="{5671A5CD-54E1-41C4-9B78-CA1BC53AD44C}" destId="{C8A55436-75C3-421E-8478-E169FCB03EE9}" srcOrd="1" destOrd="0" presId="urn:microsoft.com/office/officeart/2005/8/layout/chevron2"/>
    <dgm:cxn modelId="{F972CEB0-3E37-43C8-9C0F-A771352A6EA3}" type="presParOf" srcId="{627A9F16-9992-4465-A120-4CA111CC3182}" destId="{61EB63EB-7B74-40EB-AE86-A96D18B43D8E}" srcOrd="7" destOrd="0" presId="urn:microsoft.com/office/officeart/2005/8/layout/chevron2"/>
    <dgm:cxn modelId="{EE285FCB-859D-4A87-B13C-BAE26A078240}" type="presParOf" srcId="{627A9F16-9992-4465-A120-4CA111CC3182}" destId="{E403D8BA-957F-454A-9B0B-EE9F52584058}" srcOrd="8" destOrd="0" presId="urn:microsoft.com/office/officeart/2005/8/layout/chevron2"/>
    <dgm:cxn modelId="{C407A305-B743-4FBA-AE3E-2018CEA0BE49}" type="presParOf" srcId="{E403D8BA-957F-454A-9B0B-EE9F52584058}" destId="{1FE6956A-CC6A-4C6B-8399-06ACB8C287A5}" srcOrd="0" destOrd="0" presId="urn:microsoft.com/office/officeart/2005/8/layout/chevron2"/>
    <dgm:cxn modelId="{D7C6576D-4943-497C-BC70-15E8D53DA507}" type="presParOf" srcId="{E403D8BA-957F-454A-9B0B-EE9F52584058}" destId="{D7C77F62-9248-43E1-932F-12C7B1F2462F}" srcOrd="1" destOrd="0" presId="urn:microsoft.com/office/officeart/2005/8/layout/chevron2"/>
    <dgm:cxn modelId="{79CB2534-54DC-469D-8D7A-50E914EF2AB6}" type="presParOf" srcId="{627A9F16-9992-4465-A120-4CA111CC3182}" destId="{DF3C3FD0-28E3-44C7-8AC3-9F75B09C7D7B}" srcOrd="9" destOrd="0" presId="urn:microsoft.com/office/officeart/2005/8/layout/chevron2"/>
    <dgm:cxn modelId="{8981E005-CA31-45A9-A862-65FD4DDE831B}" type="presParOf" srcId="{627A9F16-9992-4465-A120-4CA111CC3182}" destId="{97F516EB-6920-4B5B-86C9-59D5CCB659B7}" srcOrd="10" destOrd="0" presId="urn:microsoft.com/office/officeart/2005/8/layout/chevron2"/>
    <dgm:cxn modelId="{EC8F0063-DEDC-4E03-AC0A-70A5EBEB8E91}" type="presParOf" srcId="{97F516EB-6920-4B5B-86C9-59D5CCB659B7}" destId="{058103DC-1815-46C9-B824-926A4914E832}" srcOrd="0" destOrd="0" presId="urn:microsoft.com/office/officeart/2005/8/layout/chevron2"/>
    <dgm:cxn modelId="{F42DAC75-2AA2-4C31-A389-34E07CB416D2}" type="presParOf" srcId="{97F516EB-6920-4B5B-86C9-59D5CCB659B7}" destId="{C4988921-DDE6-445B-93E3-213F8663F9C3}" srcOrd="1" destOrd="0" presId="urn:microsoft.com/office/officeart/2005/8/layout/chevron2"/>
    <dgm:cxn modelId="{DDAFB64E-F6B0-41D0-A6B8-111931FFD0F9}" type="presParOf" srcId="{627A9F16-9992-4465-A120-4CA111CC3182}" destId="{E8C3FCF8-50F9-4C33-B902-A8EE3C009CDA}" srcOrd="11" destOrd="0" presId="urn:microsoft.com/office/officeart/2005/8/layout/chevron2"/>
    <dgm:cxn modelId="{E59B58EE-D1AC-4C3D-B26C-FF0E01996460}" type="presParOf" srcId="{627A9F16-9992-4465-A120-4CA111CC3182}" destId="{7606ECEF-E84C-4A34-874A-04A10FC768DC}" srcOrd="12" destOrd="0" presId="urn:microsoft.com/office/officeart/2005/8/layout/chevron2"/>
    <dgm:cxn modelId="{6ECF8F46-22CE-4F86-96F0-D870E89C1205}" type="presParOf" srcId="{7606ECEF-E84C-4A34-874A-04A10FC768DC}" destId="{5ECFEAC3-6BB1-4A9E-858C-ABF5EC101894}" srcOrd="0" destOrd="0" presId="urn:microsoft.com/office/officeart/2005/8/layout/chevron2"/>
    <dgm:cxn modelId="{6338E573-A679-4042-86B7-FAB78119F3DC}" type="presParOf" srcId="{7606ECEF-E84C-4A34-874A-04A10FC768DC}" destId="{28AC650C-2C4F-413B-8D81-71A2EE4E1AF7}" srcOrd="1" destOrd="0" presId="urn:microsoft.com/office/officeart/2005/8/layout/chevron2"/>
    <dgm:cxn modelId="{0D525474-14C2-40C2-AE97-27C73F7C350B}" type="presParOf" srcId="{627A9F16-9992-4465-A120-4CA111CC3182}" destId="{31D1D40F-AAD1-4142-AA8F-911E8C12E3D0}" srcOrd="13" destOrd="0" presId="urn:microsoft.com/office/officeart/2005/8/layout/chevron2"/>
    <dgm:cxn modelId="{8D91FD6B-6ACD-4A97-9519-34AD439039FA}" type="presParOf" srcId="{627A9F16-9992-4465-A120-4CA111CC3182}" destId="{D119709E-2677-45B1-8E43-49C6F33ACF2C}" srcOrd="14" destOrd="0" presId="urn:microsoft.com/office/officeart/2005/8/layout/chevron2"/>
    <dgm:cxn modelId="{4E6B0FD4-4D67-4799-8B84-91DFB933FBD2}" type="presParOf" srcId="{D119709E-2677-45B1-8E43-49C6F33ACF2C}" destId="{86A04BB2-0588-47CE-90F1-E5A714FDFE91}" srcOrd="0" destOrd="0" presId="urn:microsoft.com/office/officeart/2005/8/layout/chevron2"/>
    <dgm:cxn modelId="{5B12E0E1-0E88-4043-AB9E-31848723A838}" type="presParOf" srcId="{D119709E-2677-45B1-8E43-49C6F33ACF2C}" destId="{0135CF37-A583-4257-ACBF-FEB394101E8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EC2C1-5781-49DA-83CD-E1319DAB2FEE}">
      <dsp:nvSpPr>
        <dsp:cNvPr id="0" name=""/>
        <dsp:cNvSpPr/>
      </dsp:nvSpPr>
      <dsp:spPr>
        <a:xfrm rot="5400000">
          <a:off x="-84892" y="87961"/>
          <a:ext cx="565949" cy="396164"/>
        </a:xfrm>
        <a:prstGeom prst="chevron">
          <a:avLst/>
        </a:prstGeom>
        <a:solidFill>
          <a:schemeClr val="accent6">
            <a:lumMod val="5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 </a:t>
          </a:r>
        </a:p>
      </dsp:txBody>
      <dsp:txXfrm rot="-5400000">
        <a:off x="1" y="201150"/>
        <a:ext cx="396164" cy="169785"/>
      </dsp:txXfrm>
    </dsp:sp>
    <dsp:sp modelId="{FD5EE5C0-8AAF-4AFC-A1F4-7D44733A8122}">
      <dsp:nvSpPr>
        <dsp:cNvPr id="0" name=""/>
        <dsp:cNvSpPr/>
      </dsp:nvSpPr>
      <dsp:spPr>
        <a:xfrm rot="5400000">
          <a:off x="3936067" y="-3536834"/>
          <a:ext cx="367866" cy="7447673"/>
        </a:xfrm>
        <a:prstGeom prst="round2SameRect">
          <a:avLst/>
        </a:prstGeom>
        <a:solidFill>
          <a:schemeClr val="lt1">
            <a:alpha val="90000"/>
            <a:hueOff val="0"/>
            <a:satOff val="0"/>
            <a:lumOff val="0"/>
            <a:alphaOff val="0"/>
          </a:schemeClr>
        </a:solidFill>
        <a:ln w="19050" cap="flat" cmpd="sng" algn="ctr">
          <a:solidFill>
            <a:schemeClr val="bg2">
              <a:lumMod val="60000"/>
              <a:lumOff val="40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b="0" kern="1200" dirty="0">
              <a:latin typeface="Calibri" panose="020F0502020204030204" pitchFamily="34" charset="0"/>
            </a:rPr>
            <a:t>Identification of affected populations</a:t>
          </a:r>
          <a:endParaRPr lang="en-US" sz="2100" kern="1200" dirty="0"/>
        </a:p>
      </dsp:txBody>
      <dsp:txXfrm rot="-5400000">
        <a:off x="396164" y="21027"/>
        <a:ext cx="7429715" cy="331950"/>
      </dsp:txXfrm>
    </dsp:sp>
    <dsp:sp modelId="{0A20E428-DB88-4688-8232-919A5CA6A478}">
      <dsp:nvSpPr>
        <dsp:cNvPr id="0" name=""/>
        <dsp:cNvSpPr/>
      </dsp:nvSpPr>
      <dsp:spPr>
        <a:xfrm rot="5400000">
          <a:off x="-84892" y="578188"/>
          <a:ext cx="565949" cy="396164"/>
        </a:xfrm>
        <a:prstGeom prst="chevron">
          <a:avLst/>
        </a:prstGeom>
        <a:solidFill>
          <a:srgbClr val="1B2451"/>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rot="-5400000">
        <a:off x="1" y="691377"/>
        <a:ext cx="396164" cy="169785"/>
      </dsp:txXfrm>
    </dsp:sp>
    <dsp:sp modelId="{E3526199-C88C-44F1-8B45-FD60AEBAC8EA}">
      <dsp:nvSpPr>
        <dsp:cNvPr id="0" name=""/>
        <dsp:cNvSpPr/>
      </dsp:nvSpPr>
      <dsp:spPr>
        <a:xfrm rot="5400000">
          <a:off x="3936067" y="-3046607"/>
          <a:ext cx="367866" cy="7447673"/>
        </a:xfrm>
        <a:prstGeom prst="round2SameRect">
          <a:avLst/>
        </a:prstGeom>
        <a:solidFill>
          <a:schemeClr val="lt1">
            <a:alpha val="90000"/>
            <a:hueOff val="0"/>
            <a:satOff val="0"/>
            <a:lumOff val="0"/>
            <a:alphaOff val="0"/>
          </a:schemeClr>
        </a:solidFill>
        <a:ln w="19050" cap="flat" cmpd="sng" algn="ctr">
          <a:solidFill>
            <a:schemeClr val="bg2">
              <a:lumMod val="60000"/>
              <a:lumOff val="40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b="0" kern="1200" dirty="0">
              <a:latin typeface="Calibri" panose="020F0502020204030204" pitchFamily="34" charset="0"/>
            </a:rPr>
            <a:t>Targeted Outreach</a:t>
          </a:r>
        </a:p>
      </dsp:txBody>
      <dsp:txXfrm rot="-5400000">
        <a:off x="396164" y="511254"/>
        <a:ext cx="7429715" cy="331950"/>
      </dsp:txXfrm>
    </dsp:sp>
    <dsp:sp modelId="{176F613C-D997-4634-8BC5-96439D9A7ACA}">
      <dsp:nvSpPr>
        <dsp:cNvPr id="0" name=""/>
        <dsp:cNvSpPr/>
      </dsp:nvSpPr>
      <dsp:spPr>
        <a:xfrm rot="5400000">
          <a:off x="-84892" y="1068415"/>
          <a:ext cx="565949" cy="396164"/>
        </a:xfrm>
        <a:prstGeom prst="chevron">
          <a:avLst/>
        </a:prstGeom>
        <a:solidFill>
          <a:srgbClr val="C0000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en-US" sz="1100" b="0" kern="1200" dirty="0">
            <a:solidFill>
              <a:srgbClr val="000000"/>
            </a:solidFill>
            <a:latin typeface="Calibri" panose="020F0502020204030204" pitchFamily="34" charset="0"/>
          </a:endParaRPr>
        </a:p>
      </dsp:txBody>
      <dsp:txXfrm rot="-5400000">
        <a:off x="1" y="1181604"/>
        <a:ext cx="396164" cy="169785"/>
      </dsp:txXfrm>
    </dsp:sp>
    <dsp:sp modelId="{B0DC70CC-01C6-4442-A87A-5660F0BF7C27}">
      <dsp:nvSpPr>
        <dsp:cNvPr id="0" name=""/>
        <dsp:cNvSpPr/>
      </dsp:nvSpPr>
      <dsp:spPr>
        <a:xfrm rot="5400000">
          <a:off x="3936067" y="-2556380"/>
          <a:ext cx="367866" cy="7447673"/>
        </a:xfrm>
        <a:prstGeom prst="round2SameRect">
          <a:avLst/>
        </a:prstGeom>
        <a:solidFill>
          <a:schemeClr val="lt1">
            <a:alpha val="90000"/>
            <a:hueOff val="0"/>
            <a:satOff val="0"/>
            <a:lumOff val="0"/>
            <a:alphaOff val="0"/>
          </a:schemeClr>
        </a:solidFill>
        <a:ln w="19050" cap="flat" cmpd="sng" algn="ctr">
          <a:solidFill>
            <a:schemeClr val="bg2">
              <a:lumMod val="60000"/>
              <a:lumOff val="40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b="0" kern="1200" dirty="0">
              <a:latin typeface="Calibri" panose="020F0502020204030204" pitchFamily="34" charset="0"/>
            </a:rPr>
            <a:t>Meaningful communication</a:t>
          </a:r>
        </a:p>
      </dsp:txBody>
      <dsp:txXfrm rot="-5400000">
        <a:off x="396164" y="1001481"/>
        <a:ext cx="7429715" cy="331950"/>
      </dsp:txXfrm>
    </dsp:sp>
    <dsp:sp modelId="{C530DC90-76F6-4C18-9641-A5658BAEB6C1}">
      <dsp:nvSpPr>
        <dsp:cNvPr id="0" name=""/>
        <dsp:cNvSpPr/>
      </dsp:nvSpPr>
      <dsp:spPr>
        <a:xfrm rot="5400000">
          <a:off x="-84892" y="1558641"/>
          <a:ext cx="565949" cy="396164"/>
        </a:xfrm>
        <a:prstGeom prst="chevron">
          <a:avLst/>
        </a:prstGeom>
        <a:solidFill>
          <a:schemeClr val="bg2">
            <a:lumMod val="5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en-US" sz="1100" b="0" kern="1200" dirty="0">
            <a:solidFill>
              <a:srgbClr val="000000"/>
            </a:solidFill>
            <a:latin typeface="Calibri" panose="020F0502020204030204" pitchFamily="34" charset="0"/>
          </a:endParaRPr>
        </a:p>
      </dsp:txBody>
      <dsp:txXfrm rot="-5400000">
        <a:off x="1" y="1671830"/>
        <a:ext cx="396164" cy="169785"/>
      </dsp:txXfrm>
    </dsp:sp>
    <dsp:sp modelId="{C8A55436-75C3-421E-8478-E169FCB03EE9}">
      <dsp:nvSpPr>
        <dsp:cNvPr id="0" name=""/>
        <dsp:cNvSpPr/>
      </dsp:nvSpPr>
      <dsp:spPr>
        <a:xfrm rot="5400000">
          <a:off x="3936067" y="-2066153"/>
          <a:ext cx="367866" cy="7447673"/>
        </a:xfrm>
        <a:prstGeom prst="round2SameRect">
          <a:avLst/>
        </a:prstGeom>
        <a:solidFill>
          <a:schemeClr val="lt1">
            <a:alpha val="90000"/>
            <a:hueOff val="0"/>
            <a:satOff val="0"/>
            <a:lumOff val="0"/>
            <a:alphaOff val="0"/>
          </a:schemeClr>
        </a:solidFill>
        <a:ln w="19050" cap="flat" cmpd="sng" algn="ctr">
          <a:solidFill>
            <a:schemeClr val="bg2">
              <a:lumMod val="60000"/>
              <a:lumOff val="40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b="0" kern="1200" dirty="0">
              <a:latin typeface="Calibri" panose="020F0502020204030204" pitchFamily="34" charset="0"/>
            </a:rPr>
            <a:t>Diverse communication</a:t>
          </a:r>
        </a:p>
      </dsp:txBody>
      <dsp:txXfrm rot="-5400000">
        <a:off x="396164" y="1491708"/>
        <a:ext cx="7429715" cy="331950"/>
      </dsp:txXfrm>
    </dsp:sp>
    <dsp:sp modelId="{1FE6956A-CC6A-4C6B-8399-06ACB8C287A5}">
      <dsp:nvSpPr>
        <dsp:cNvPr id="0" name=""/>
        <dsp:cNvSpPr/>
      </dsp:nvSpPr>
      <dsp:spPr>
        <a:xfrm rot="5400000">
          <a:off x="-84892" y="2048868"/>
          <a:ext cx="565949" cy="396164"/>
        </a:xfrm>
        <a:prstGeom prst="chevron">
          <a:avLst/>
        </a:prstGeom>
        <a:solidFill>
          <a:srgbClr val="D75835"/>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 </a:t>
          </a:r>
        </a:p>
      </dsp:txBody>
      <dsp:txXfrm rot="-5400000">
        <a:off x="1" y="2162057"/>
        <a:ext cx="396164" cy="169785"/>
      </dsp:txXfrm>
    </dsp:sp>
    <dsp:sp modelId="{D7C77F62-9248-43E1-932F-12C7B1F2462F}">
      <dsp:nvSpPr>
        <dsp:cNvPr id="0" name=""/>
        <dsp:cNvSpPr/>
      </dsp:nvSpPr>
      <dsp:spPr>
        <a:xfrm rot="5400000">
          <a:off x="3936067" y="-1575926"/>
          <a:ext cx="367866" cy="7447673"/>
        </a:xfrm>
        <a:prstGeom prst="round2SameRect">
          <a:avLst/>
        </a:prstGeom>
        <a:solidFill>
          <a:schemeClr val="lt1">
            <a:alpha val="90000"/>
            <a:hueOff val="0"/>
            <a:satOff val="0"/>
            <a:lumOff val="0"/>
            <a:alphaOff val="0"/>
          </a:schemeClr>
        </a:solidFill>
        <a:ln w="19050" cap="flat" cmpd="sng" algn="ctr">
          <a:solidFill>
            <a:schemeClr val="bg2">
              <a:lumMod val="60000"/>
              <a:lumOff val="40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b="0" kern="1200" dirty="0">
              <a:latin typeface="Calibri" panose="020F0502020204030204" pitchFamily="34" charset="0"/>
            </a:rPr>
            <a:t>Comprehensive engagement</a:t>
          </a:r>
          <a:endParaRPr lang="en-US" sz="2100" kern="1200" dirty="0"/>
        </a:p>
      </dsp:txBody>
      <dsp:txXfrm rot="-5400000">
        <a:off x="396164" y="1981935"/>
        <a:ext cx="7429715" cy="331950"/>
      </dsp:txXfrm>
    </dsp:sp>
    <dsp:sp modelId="{058103DC-1815-46C9-B824-926A4914E832}">
      <dsp:nvSpPr>
        <dsp:cNvPr id="0" name=""/>
        <dsp:cNvSpPr/>
      </dsp:nvSpPr>
      <dsp:spPr>
        <a:xfrm rot="5400000">
          <a:off x="-84892" y="2539095"/>
          <a:ext cx="565949" cy="396164"/>
        </a:xfrm>
        <a:prstGeom prst="chevron">
          <a:avLst/>
        </a:prstGeom>
        <a:solidFill>
          <a:srgbClr val="3E1B59"/>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en-US" sz="1100" b="0" kern="1200" dirty="0">
            <a:solidFill>
              <a:srgbClr val="000000"/>
            </a:solidFill>
            <a:latin typeface="Calibri" panose="020F0502020204030204" pitchFamily="34" charset="0"/>
          </a:endParaRPr>
        </a:p>
      </dsp:txBody>
      <dsp:txXfrm rot="-5400000">
        <a:off x="1" y="2652284"/>
        <a:ext cx="396164" cy="169785"/>
      </dsp:txXfrm>
    </dsp:sp>
    <dsp:sp modelId="{C4988921-DDE6-445B-93E3-213F8663F9C3}">
      <dsp:nvSpPr>
        <dsp:cNvPr id="0" name=""/>
        <dsp:cNvSpPr/>
      </dsp:nvSpPr>
      <dsp:spPr>
        <a:xfrm rot="5400000">
          <a:off x="3936067" y="-1085700"/>
          <a:ext cx="367866" cy="7447673"/>
        </a:xfrm>
        <a:prstGeom prst="round2SameRect">
          <a:avLst/>
        </a:prstGeom>
        <a:solidFill>
          <a:schemeClr val="lt1">
            <a:alpha val="90000"/>
            <a:hueOff val="0"/>
            <a:satOff val="0"/>
            <a:lumOff val="0"/>
            <a:alphaOff val="0"/>
          </a:schemeClr>
        </a:solidFill>
        <a:ln w="19050" cap="flat" cmpd="sng" algn="ctr">
          <a:solidFill>
            <a:schemeClr val="bg2">
              <a:lumMod val="60000"/>
              <a:lumOff val="40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b="0" kern="1200" dirty="0">
              <a:latin typeface="Calibri" panose="020F0502020204030204" pitchFamily="34" charset="0"/>
            </a:rPr>
            <a:t>Meaningful Participation</a:t>
          </a:r>
        </a:p>
      </dsp:txBody>
      <dsp:txXfrm rot="-5400000">
        <a:off x="396164" y="2472161"/>
        <a:ext cx="7429715" cy="331950"/>
      </dsp:txXfrm>
    </dsp:sp>
    <dsp:sp modelId="{5ECFEAC3-6BB1-4A9E-858C-ABF5EC101894}">
      <dsp:nvSpPr>
        <dsp:cNvPr id="0" name=""/>
        <dsp:cNvSpPr/>
      </dsp:nvSpPr>
      <dsp:spPr>
        <a:xfrm rot="5400000">
          <a:off x="-84892" y="3029322"/>
          <a:ext cx="565949" cy="396164"/>
        </a:xfrm>
        <a:prstGeom prst="chevron">
          <a:avLst/>
        </a:prstGeom>
        <a:solidFill>
          <a:srgbClr val="FFC00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en-US" sz="1100" b="0" kern="1200" dirty="0">
            <a:solidFill>
              <a:srgbClr val="000000"/>
            </a:solidFill>
            <a:latin typeface="Calibri" panose="020F0502020204030204" pitchFamily="34" charset="0"/>
          </a:endParaRPr>
        </a:p>
      </dsp:txBody>
      <dsp:txXfrm rot="-5400000">
        <a:off x="1" y="3142511"/>
        <a:ext cx="396164" cy="169785"/>
      </dsp:txXfrm>
    </dsp:sp>
    <dsp:sp modelId="{28AC650C-2C4F-413B-8D81-71A2EE4E1AF7}">
      <dsp:nvSpPr>
        <dsp:cNvPr id="0" name=""/>
        <dsp:cNvSpPr/>
      </dsp:nvSpPr>
      <dsp:spPr>
        <a:xfrm rot="5400000">
          <a:off x="3936067" y="-595473"/>
          <a:ext cx="367866" cy="7447673"/>
        </a:xfrm>
        <a:prstGeom prst="round2SameRect">
          <a:avLst/>
        </a:prstGeom>
        <a:solidFill>
          <a:schemeClr val="lt1">
            <a:alpha val="90000"/>
            <a:hueOff val="0"/>
            <a:satOff val="0"/>
            <a:lumOff val="0"/>
            <a:alphaOff val="0"/>
          </a:schemeClr>
        </a:solidFill>
        <a:ln w="19050" cap="flat" cmpd="sng" algn="ctr">
          <a:solidFill>
            <a:schemeClr val="bg2">
              <a:lumMod val="60000"/>
              <a:lumOff val="40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b="0" kern="1200" dirty="0">
              <a:latin typeface="Calibri" panose="020F0502020204030204" pitchFamily="34" charset="0"/>
            </a:rPr>
            <a:t>Recordkeeping</a:t>
          </a:r>
        </a:p>
      </dsp:txBody>
      <dsp:txXfrm rot="-5400000">
        <a:off x="396164" y="2962388"/>
        <a:ext cx="7429715" cy="331950"/>
      </dsp:txXfrm>
    </dsp:sp>
    <dsp:sp modelId="{86A04BB2-0588-47CE-90F1-E5A714FDFE91}">
      <dsp:nvSpPr>
        <dsp:cNvPr id="0" name=""/>
        <dsp:cNvSpPr/>
      </dsp:nvSpPr>
      <dsp:spPr>
        <a:xfrm rot="5400000">
          <a:off x="-84892" y="3519549"/>
          <a:ext cx="565949" cy="396164"/>
        </a:xfrm>
        <a:prstGeom prst="chevron">
          <a:avLst/>
        </a:prstGeom>
        <a:solidFill>
          <a:srgbClr val="35747B"/>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en-US" sz="1100" b="0" kern="1200" dirty="0">
            <a:solidFill>
              <a:prstClr val="black"/>
            </a:solidFill>
            <a:latin typeface="Calibri" panose="020F0502020204030204"/>
          </a:endParaRPr>
        </a:p>
      </dsp:txBody>
      <dsp:txXfrm rot="-5400000">
        <a:off x="1" y="3632738"/>
        <a:ext cx="396164" cy="169785"/>
      </dsp:txXfrm>
    </dsp:sp>
    <dsp:sp modelId="{0135CF37-A583-4257-ACBF-FEB394101E82}">
      <dsp:nvSpPr>
        <dsp:cNvPr id="0" name=""/>
        <dsp:cNvSpPr/>
      </dsp:nvSpPr>
      <dsp:spPr>
        <a:xfrm rot="5400000">
          <a:off x="3936067" y="-105246"/>
          <a:ext cx="367866" cy="7447673"/>
        </a:xfrm>
        <a:prstGeom prst="round2SameRect">
          <a:avLst/>
        </a:prstGeom>
        <a:solidFill>
          <a:schemeClr val="lt1">
            <a:alpha val="90000"/>
            <a:hueOff val="0"/>
            <a:satOff val="0"/>
            <a:lumOff val="0"/>
            <a:alphaOff val="0"/>
          </a:schemeClr>
        </a:solidFill>
        <a:ln w="19050" cap="flat" cmpd="sng" algn="ctr">
          <a:solidFill>
            <a:schemeClr val="bg2">
              <a:lumMod val="60000"/>
              <a:lumOff val="40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b="0" kern="1200" dirty="0">
              <a:latin typeface="Calibri" panose="020F0502020204030204" pitchFamily="34" charset="0"/>
            </a:rPr>
            <a:t>Reported Outcomes</a:t>
          </a:r>
          <a:endParaRPr lang="en-US" sz="2100" b="0" kern="1200" dirty="0">
            <a:latin typeface="Calibri" panose="020F0502020204030204"/>
          </a:endParaRPr>
        </a:p>
      </dsp:txBody>
      <dsp:txXfrm rot="-5400000">
        <a:off x="396164" y="3452615"/>
        <a:ext cx="7429715" cy="33195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5AEB55E-A5DA-465C-8D8F-915C6DD5F973}"/>
              </a:ext>
            </a:extLst>
          </p:cNvPr>
          <p:cNvSpPr>
            <a:spLocks noGrp="1" noChangeArrowheads="1"/>
          </p:cNvSpPr>
          <p:nvPr>
            <p:ph type="hdr" sz="quarter"/>
          </p:nvPr>
        </p:nvSpPr>
        <p:spPr bwMode="auto">
          <a:xfrm>
            <a:off x="0" y="0"/>
            <a:ext cx="4029075" cy="350838"/>
          </a:xfrm>
          <a:prstGeom prst="rect">
            <a:avLst/>
          </a:prstGeom>
          <a:noFill/>
          <a:ln>
            <a:noFill/>
          </a:ln>
          <a:effectLst/>
        </p:spPr>
        <p:txBody>
          <a:bodyPr vert="horz" wrap="square" lIns="90200" tIns="45100" rIns="90200" bIns="4510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22531" name="Rectangle 3">
            <a:extLst>
              <a:ext uri="{FF2B5EF4-FFF2-40B4-BE49-F238E27FC236}">
                <a16:creationId xmlns:a16="http://schemas.microsoft.com/office/drawing/2014/main" id="{EAF48589-DE29-4096-9A64-240F2F6AA88C}"/>
              </a:ext>
            </a:extLst>
          </p:cNvPr>
          <p:cNvSpPr>
            <a:spLocks noGrp="1" noChangeArrowheads="1"/>
          </p:cNvSpPr>
          <p:nvPr>
            <p:ph type="dt" sz="quarter" idx="1"/>
          </p:nvPr>
        </p:nvSpPr>
        <p:spPr bwMode="auto">
          <a:xfrm>
            <a:off x="5265738" y="0"/>
            <a:ext cx="4029075" cy="350838"/>
          </a:xfrm>
          <a:prstGeom prst="rect">
            <a:avLst/>
          </a:prstGeom>
          <a:noFill/>
          <a:ln>
            <a:noFill/>
          </a:ln>
          <a:effectLst/>
        </p:spPr>
        <p:txBody>
          <a:bodyPr vert="horz" wrap="square" lIns="90200" tIns="45100" rIns="90200" bIns="4510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22532" name="Rectangle 4">
            <a:extLst>
              <a:ext uri="{FF2B5EF4-FFF2-40B4-BE49-F238E27FC236}">
                <a16:creationId xmlns:a16="http://schemas.microsoft.com/office/drawing/2014/main" id="{E405F7F5-0F30-4162-9C9A-4A9606DCA174}"/>
              </a:ext>
            </a:extLst>
          </p:cNvPr>
          <p:cNvSpPr>
            <a:spLocks noGrp="1" noChangeArrowheads="1"/>
          </p:cNvSpPr>
          <p:nvPr>
            <p:ph type="ftr" sz="quarter" idx="2"/>
          </p:nvPr>
        </p:nvSpPr>
        <p:spPr bwMode="auto">
          <a:xfrm>
            <a:off x="0" y="6657975"/>
            <a:ext cx="4029075" cy="350838"/>
          </a:xfrm>
          <a:prstGeom prst="rect">
            <a:avLst/>
          </a:prstGeom>
          <a:noFill/>
          <a:ln>
            <a:noFill/>
          </a:ln>
          <a:effectLst/>
        </p:spPr>
        <p:txBody>
          <a:bodyPr vert="horz" wrap="square" lIns="90200" tIns="45100" rIns="90200" bIns="4510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22533" name="Rectangle 5">
            <a:extLst>
              <a:ext uri="{FF2B5EF4-FFF2-40B4-BE49-F238E27FC236}">
                <a16:creationId xmlns:a16="http://schemas.microsoft.com/office/drawing/2014/main" id="{CDD46A6D-62F1-4518-B767-662E46CA8E93}"/>
              </a:ext>
            </a:extLst>
          </p:cNvPr>
          <p:cNvSpPr>
            <a:spLocks noGrp="1" noChangeArrowheads="1"/>
          </p:cNvSpPr>
          <p:nvPr>
            <p:ph type="sldNum" sz="quarter" idx="3"/>
          </p:nvPr>
        </p:nvSpPr>
        <p:spPr bwMode="auto">
          <a:xfrm>
            <a:off x="5265738" y="6657975"/>
            <a:ext cx="4029075" cy="350838"/>
          </a:xfrm>
          <a:prstGeom prst="rect">
            <a:avLst/>
          </a:prstGeom>
          <a:noFill/>
          <a:ln>
            <a:noFill/>
          </a:ln>
          <a:effectLst/>
        </p:spPr>
        <p:txBody>
          <a:bodyPr vert="horz" wrap="square" lIns="90200" tIns="45100" rIns="90200" bIns="45100" numCol="1" anchor="b" anchorCtr="0" compatLnSpc="1">
            <a:prstTxWarp prst="textNoShape">
              <a:avLst/>
            </a:prstTxWarp>
          </a:bodyPr>
          <a:lstStyle>
            <a:lvl1pPr algn="r" eaLnBrk="1" hangingPunct="1">
              <a:defRPr sz="1200"/>
            </a:lvl1pPr>
          </a:lstStyle>
          <a:p>
            <a:pPr>
              <a:defRPr/>
            </a:pPr>
            <a:fld id="{99EE1D7B-8FEA-454C-AE80-4C9EA5BF146E}"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B21DF27-8248-4A3B-808F-305D17429BBC}"/>
              </a:ext>
            </a:extLst>
          </p:cNvPr>
          <p:cNvSpPr>
            <a:spLocks noGrp="1" noChangeArrowheads="1"/>
          </p:cNvSpPr>
          <p:nvPr>
            <p:ph type="hdr" sz="quarter"/>
          </p:nvPr>
        </p:nvSpPr>
        <p:spPr bwMode="auto">
          <a:xfrm>
            <a:off x="0" y="0"/>
            <a:ext cx="4029075" cy="350838"/>
          </a:xfrm>
          <a:prstGeom prst="rect">
            <a:avLst/>
          </a:prstGeom>
          <a:noFill/>
          <a:ln>
            <a:noFill/>
          </a:ln>
          <a:effectLst/>
        </p:spPr>
        <p:txBody>
          <a:bodyPr vert="horz" wrap="square" lIns="90200" tIns="45100" rIns="90200" bIns="4510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18435" name="Rectangle 3">
            <a:extLst>
              <a:ext uri="{FF2B5EF4-FFF2-40B4-BE49-F238E27FC236}">
                <a16:creationId xmlns:a16="http://schemas.microsoft.com/office/drawing/2014/main" id="{1B6AEFF1-9420-40D1-9A68-96ADBE3C7133}"/>
              </a:ext>
            </a:extLst>
          </p:cNvPr>
          <p:cNvSpPr>
            <a:spLocks noGrp="1" noChangeArrowheads="1"/>
          </p:cNvSpPr>
          <p:nvPr>
            <p:ph type="dt" idx="1"/>
          </p:nvPr>
        </p:nvSpPr>
        <p:spPr bwMode="auto">
          <a:xfrm>
            <a:off x="5265738" y="0"/>
            <a:ext cx="4029075" cy="350838"/>
          </a:xfrm>
          <a:prstGeom prst="rect">
            <a:avLst/>
          </a:prstGeom>
          <a:noFill/>
          <a:ln>
            <a:noFill/>
          </a:ln>
          <a:effectLst/>
        </p:spPr>
        <p:txBody>
          <a:bodyPr vert="horz" wrap="square" lIns="90200" tIns="45100" rIns="90200" bIns="4510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17412" name="Rectangle 4">
            <a:extLst>
              <a:ext uri="{FF2B5EF4-FFF2-40B4-BE49-F238E27FC236}">
                <a16:creationId xmlns:a16="http://schemas.microsoft.com/office/drawing/2014/main" id="{0673D48B-FBD4-4124-865E-B1FF671F2FA9}"/>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a:extLst>
              <a:ext uri="{FF2B5EF4-FFF2-40B4-BE49-F238E27FC236}">
                <a16:creationId xmlns:a16="http://schemas.microsoft.com/office/drawing/2014/main" id="{4DF45113-7FDC-4F8C-AF02-5826FDF96B55}"/>
              </a:ext>
            </a:extLst>
          </p:cNvPr>
          <p:cNvSpPr>
            <a:spLocks noGrp="1" noChangeArrowheads="1"/>
          </p:cNvSpPr>
          <p:nvPr>
            <p:ph type="body" sz="quarter" idx="3"/>
          </p:nvPr>
        </p:nvSpPr>
        <p:spPr bwMode="auto">
          <a:xfrm>
            <a:off x="928688" y="3330575"/>
            <a:ext cx="7439025" cy="3152775"/>
          </a:xfrm>
          <a:prstGeom prst="rect">
            <a:avLst/>
          </a:prstGeom>
          <a:noFill/>
          <a:ln>
            <a:noFill/>
          </a:ln>
          <a:effectLst/>
        </p:spPr>
        <p:txBody>
          <a:bodyPr vert="horz" wrap="square" lIns="90200" tIns="45100" rIns="90200" bIns="4510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438" name="Rectangle 6">
            <a:extLst>
              <a:ext uri="{FF2B5EF4-FFF2-40B4-BE49-F238E27FC236}">
                <a16:creationId xmlns:a16="http://schemas.microsoft.com/office/drawing/2014/main" id="{9E87372E-465D-4945-9D27-790967D04F16}"/>
              </a:ext>
            </a:extLst>
          </p:cNvPr>
          <p:cNvSpPr>
            <a:spLocks noGrp="1" noChangeArrowheads="1"/>
          </p:cNvSpPr>
          <p:nvPr>
            <p:ph type="ftr" sz="quarter" idx="4"/>
          </p:nvPr>
        </p:nvSpPr>
        <p:spPr bwMode="auto">
          <a:xfrm>
            <a:off x="0" y="6657975"/>
            <a:ext cx="4029075" cy="350838"/>
          </a:xfrm>
          <a:prstGeom prst="rect">
            <a:avLst/>
          </a:prstGeom>
          <a:noFill/>
          <a:ln>
            <a:noFill/>
          </a:ln>
          <a:effectLst/>
        </p:spPr>
        <p:txBody>
          <a:bodyPr vert="horz" wrap="square" lIns="90200" tIns="45100" rIns="90200" bIns="4510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18439" name="Rectangle 7">
            <a:extLst>
              <a:ext uri="{FF2B5EF4-FFF2-40B4-BE49-F238E27FC236}">
                <a16:creationId xmlns:a16="http://schemas.microsoft.com/office/drawing/2014/main" id="{72DFE68E-F980-4203-B0C1-4A9A79FB8C6E}"/>
              </a:ext>
            </a:extLst>
          </p:cNvPr>
          <p:cNvSpPr>
            <a:spLocks noGrp="1" noChangeArrowheads="1"/>
          </p:cNvSpPr>
          <p:nvPr>
            <p:ph type="sldNum" sz="quarter" idx="5"/>
          </p:nvPr>
        </p:nvSpPr>
        <p:spPr bwMode="auto">
          <a:xfrm>
            <a:off x="5265738" y="6657975"/>
            <a:ext cx="4029075" cy="350838"/>
          </a:xfrm>
          <a:prstGeom prst="rect">
            <a:avLst/>
          </a:prstGeom>
          <a:noFill/>
          <a:ln>
            <a:noFill/>
          </a:ln>
          <a:effectLst/>
        </p:spPr>
        <p:txBody>
          <a:bodyPr vert="horz" wrap="square" lIns="90200" tIns="45100" rIns="90200" bIns="45100" numCol="1" anchor="b" anchorCtr="0" compatLnSpc="1">
            <a:prstTxWarp prst="textNoShape">
              <a:avLst/>
            </a:prstTxWarp>
          </a:bodyPr>
          <a:lstStyle>
            <a:lvl1pPr algn="r" eaLnBrk="1" hangingPunct="1">
              <a:defRPr sz="1200"/>
            </a:lvl1pPr>
          </a:lstStyle>
          <a:p>
            <a:pPr>
              <a:defRPr/>
            </a:pPr>
            <a:fld id="{41F981B4-36ED-4695-8F4D-5BB0DF1DA163}"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1B90A083-3FF6-448D-8702-1BCBA4EDCA72}"/>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B331A278-DFF6-40FD-AE99-A7265C9E649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latin typeface="Arial" panose="020B0604020202020204" pitchFamily="34" charset="0"/>
            </a:endParaRPr>
          </a:p>
        </p:txBody>
      </p:sp>
      <p:sp>
        <p:nvSpPr>
          <p:cNvPr id="20484" name="Slide Number Placeholder 3">
            <a:extLst>
              <a:ext uri="{FF2B5EF4-FFF2-40B4-BE49-F238E27FC236}">
                <a16:creationId xmlns:a16="http://schemas.microsoft.com/office/drawing/2014/main" id="{D91F9E19-7EF9-4242-8197-B1754C642C5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30250" indent="-279400">
              <a:spcBef>
                <a:spcPct val="30000"/>
              </a:spcBef>
              <a:defRPr sz="1200">
                <a:solidFill>
                  <a:schemeClr val="tx1"/>
                </a:solidFill>
                <a:latin typeface="Arial" panose="020B0604020202020204" pitchFamily="34" charset="0"/>
              </a:defRPr>
            </a:lvl2pPr>
            <a:lvl3pPr marL="1127125" indent="-225425">
              <a:spcBef>
                <a:spcPct val="30000"/>
              </a:spcBef>
              <a:defRPr sz="1200">
                <a:solidFill>
                  <a:schemeClr val="tx1"/>
                </a:solidFill>
                <a:latin typeface="Arial" panose="020B0604020202020204" pitchFamily="34" charset="0"/>
              </a:defRPr>
            </a:lvl3pPr>
            <a:lvl4pPr marL="1577975" indent="-225425">
              <a:spcBef>
                <a:spcPct val="30000"/>
              </a:spcBef>
              <a:defRPr sz="1200">
                <a:solidFill>
                  <a:schemeClr val="tx1"/>
                </a:solidFill>
                <a:latin typeface="Arial" panose="020B0604020202020204" pitchFamily="34" charset="0"/>
              </a:defRPr>
            </a:lvl4pPr>
            <a:lvl5pPr marL="2028825" indent="-225425">
              <a:spcBef>
                <a:spcPct val="30000"/>
              </a:spcBef>
              <a:defRPr sz="1200">
                <a:solidFill>
                  <a:schemeClr val="tx1"/>
                </a:solidFill>
                <a:latin typeface="Arial" panose="020B0604020202020204" pitchFamily="34" charset="0"/>
              </a:defRPr>
            </a:lvl5pPr>
            <a:lvl6pPr marL="2486025" indent="-225425" eaLnBrk="0" fontAlgn="base" hangingPunct="0">
              <a:spcBef>
                <a:spcPct val="30000"/>
              </a:spcBef>
              <a:spcAft>
                <a:spcPct val="0"/>
              </a:spcAft>
              <a:defRPr sz="1200">
                <a:solidFill>
                  <a:schemeClr val="tx1"/>
                </a:solidFill>
                <a:latin typeface="Arial" panose="020B0604020202020204" pitchFamily="34" charset="0"/>
              </a:defRPr>
            </a:lvl6pPr>
            <a:lvl7pPr marL="2943225" indent="-225425" eaLnBrk="0" fontAlgn="base" hangingPunct="0">
              <a:spcBef>
                <a:spcPct val="30000"/>
              </a:spcBef>
              <a:spcAft>
                <a:spcPct val="0"/>
              </a:spcAft>
              <a:defRPr sz="1200">
                <a:solidFill>
                  <a:schemeClr val="tx1"/>
                </a:solidFill>
                <a:latin typeface="Arial" panose="020B0604020202020204" pitchFamily="34" charset="0"/>
              </a:defRPr>
            </a:lvl7pPr>
            <a:lvl8pPr marL="3400425" indent="-225425" eaLnBrk="0" fontAlgn="base" hangingPunct="0">
              <a:spcBef>
                <a:spcPct val="30000"/>
              </a:spcBef>
              <a:spcAft>
                <a:spcPct val="0"/>
              </a:spcAft>
              <a:defRPr sz="1200">
                <a:solidFill>
                  <a:schemeClr val="tx1"/>
                </a:solidFill>
                <a:latin typeface="Arial" panose="020B0604020202020204" pitchFamily="34" charset="0"/>
              </a:defRPr>
            </a:lvl8pPr>
            <a:lvl9pPr marL="3857625" indent="-2254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776A8E-D1BE-4236-AF56-B8067D6193E7}" type="slidenum">
              <a:rPr lang="en-US" altLang="en-US" smtClean="0"/>
              <a:pPr>
                <a:spcBef>
                  <a:spcPct val="0"/>
                </a:spcBef>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-vital document translation and safe harbor</a:t>
            </a:r>
          </a:p>
        </p:txBody>
      </p:sp>
      <p:sp>
        <p:nvSpPr>
          <p:cNvPr id="4" name="Slide Number Placeholder 3"/>
          <p:cNvSpPr>
            <a:spLocks noGrp="1"/>
          </p:cNvSpPr>
          <p:nvPr>
            <p:ph type="sldNum" sz="quarter" idx="5"/>
          </p:nvPr>
        </p:nvSpPr>
        <p:spPr/>
        <p:txBody>
          <a:bodyPr/>
          <a:lstStyle/>
          <a:p>
            <a:pPr>
              <a:defRPr/>
            </a:pPr>
            <a:fld id="{41F981B4-36ED-4695-8F4D-5BB0DF1DA163}" type="slidenum">
              <a:rPr lang="en-US" altLang="en-US" smtClean="0"/>
              <a:pPr>
                <a:defRPr/>
              </a:pPr>
              <a:t>21</a:t>
            </a:fld>
            <a:endParaRPr lang="en-US" altLang="en-US" dirty="0"/>
          </a:p>
        </p:txBody>
      </p:sp>
    </p:spTree>
    <p:extLst>
      <p:ext uri="{BB962C8B-B14F-4D97-AF65-F5344CB8AC3E}">
        <p14:creationId xmlns:p14="http://schemas.microsoft.com/office/powerpoint/2010/main" val="973380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DFA38FEB-3D6E-4E67-B043-0CBA6763BC7D}"/>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733F26DB-F142-40DC-A4E6-ECEA0ACEF39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latin typeface="Arial" panose="020B0604020202020204" pitchFamily="34" charset="0"/>
            </a:endParaRPr>
          </a:p>
        </p:txBody>
      </p:sp>
      <p:sp>
        <p:nvSpPr>
          <p:cNvPr id="38916" name="Slide Number Placeholder 3">
            <a:extLst>
              <a:ext uri="{FF2B5EF4-FFF2-40B4-BE49-F238E27FC236}">
                <a16:creationId xmlns:a16="http://schemas.microsoft.com/office/drawing/2014/main" id="{29260680-C566-4741-B39B-07A01DE68AE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02ECB97-AA09-4F50-B48C-1CA0A332DD60}" type="slidenum">
              <a:rPr lang="en-US" altLang="en-US" smtClean="0"/>
              <a:pPr/>
              <a:t>23</a:t>
            </a:fld>
            <a:endParaRPr lang="en-US" altLang="en-US" dirty="0"/>
          </a:p>
        </p:txBody>
      </p:sp>
    </p:spTree>
    <p:extLst>
      <p:ext uri="{BB962C8B-B14F-4D97-AF65-F5344CB8AC3E}">
        <p14:creationId xmlns:p14="http://schemas.microsoft.com/office/powerpoint/2010/main" val="3544513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DFA38FEB-3D6E-4E67-B043-0CBA6763BC7D}"/>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733F26DB-F142-40DC-A4E6-ECEA0ACEF39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latin typeface="Arial" panose="020B0604020202020204" pitchFamily="34" charset="0"/>
              </a:rPr>
              <a:t>This is a fairly old copy of Title VI assurances, and they belong to FAA. Finding/creating a good sample and publishing online at MARAD would be a great way to highlight MARAD OCR. Update link to documents. </a:t>
            </a:r>
          </a:p>
        </p:txBody>
      </p:sp>
      <p:sp>
        <p:nvSpPr>
          <p:cNvPr id="38916" name="Slide Number Placeholder 3">
            <a:extLst>
              <a:ext uri="{FF2B5EF4-FFF2-40B4-BE49-F238E27FC236}">
                <a16:creationId xmlns:a16="http://schemas.microsoft.com/office/drawing/2014/main" id="{29260680-C566-4741-B39B-07A01DE68AE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02ECB97-AA09-4F50-B48C-1CA0A332DD60}" type="slidenum">
              <a:rPr lang="en-US" altLang="en-US" smtClean="0"/>
              <a:pPr/>
              <a:t>24</a:t>
            </a:fld>
            <a:endParaRPr lang="en-US" altLang="en-US" dirty="0"/>
          </a:p>
        </p:txBody>
      </p:sp>
    </p:spTree>
    <p:extLst>
      <p:ext uri="{BB962C8B-B14F-4D97-AF65-F5344CB8AC3E}">
        <p14:creationId xmlns:p14="http://schemas.microsoft.com/office/powerpoint/2010/main" val="1029655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DFA38FEB-3D6E-4E67-B043-0CBA6763BC7D}"/>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733F26DB-F142-40DC-A4E6-ECEA0ACEF39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latin typeface="Arial" panose="020B0604020202020204" pitchFamily="34" charset="0"/>
            </a:endParaRPr>
          </a:p>
        </p:txBody>
      </p:sp>
      <p:sp>
        <p:nvSpPr>
          <p:cNvPr id="38916" name="Slide Number Placeholder 3">
            <a:extLst>
              <a:ext uri="{FF2B5EF4-FFF2-40B4-BE49-F238E27FC236}">
                <a16:creationId xmlns:a16="http://schemas.microsoft.com/office/drawing/2014/main" id="{29260680-C566-4741-B39B-07A01DE68AE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02ECB97-AA09-4F50-B48C-1CA0A332DD60}" type="slidenum">
              <a:rPr lang="en-US" altLang="en-US" smtClean="0"/>
              <a:pPr/>
              <a:t>25</a:t>
            </a:fld>
            <a:endParaRPr lang="en-US" altLang="en-US" dirty="0"/>
          </a:p>
        </p:txBody>
      </p:sp>
    </p:spTree>
    <p:extLst>
      <p:ext uri="{BB962C8B-B14F-4D97-AF65-F5344CB8AC3E}">
        <p14:creationId xmlns:p14="http://schemas.microsoft.com/office/powerpoint/2010/main" val="2743486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DFA38FEB-3D6E-4E67-B043-0CBA6763BC7D}"/>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733F26DB-F142-40DC-A4E6-ECEA0ACEF39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latin typeface="Arial" panose="020B0604020202020204" pitchFamily="34" charset="0"/>
            </a:endParaRPr>
          </a:p>
        </p:txBody>
      </p:sp>
      <p:sp>
        <p:nvSpPr>
          <p:cNvPr id="38916" name="Slide Number Placeholder 3">
            <a:extLst>
              <a:ext uri="{FF2B5EF4-FFF2-40B4-BE49-F238E27FC236}">
                <a16:creationId xmlns:a16="http://schemas.microsoft.com/office/drawing/2014/main" id="{29260680-C566-4741-B39B-07A01DE68AE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02ECB97-AA09-4F50-B48C-1CA0A332DD60}" type="slidenum">
              <a:rPr lang="en-US" altLang="en-US" smtClean="0"/>
              <a:pPr/>
              <a:t>26</a:t>
            </a:fld>
            <a:endParaRPr lang="en-US" altLang="en-US" dirty="0"/>
          </a:p>
        </p:txBody>
      </p:sp>
    </p:spTree>
    <p:extLst>
      <p:ext uri="{BB962C8B-B14F-4D97-AF65-F5344CB8AC3E}">
        <p14:creationId xmlns:p14="http://schemas.microsoft.com/office/powerpoint/2010/main" val="9132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7E1EC6A8-5B9E-42BC-987E-DFF363D5B2B1}"/>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75650312-41D8-4948-81D0-BC7673F02E6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latin typeface="Arial" panose="020B0604020202020204" pitchFamily="34" charset="0"/>
            </a:endParaRPr>
          </a:p>
        </p:txBody>
      </p:sp>
      <p:sp>
        <p:nvSpPr>
          <p:cNvPr id="22532" name="Slide Number Placeholder 3">
            <a:extLst>
              <a:ext uri="{FF2B5EF4-FFF2-40B4-BE49-F238E27FC236}">
                <a16:creationId xmlns:a16="http://schemas.microsoft.com/office/drawing/2014/main" id="{8E7BCD8B-46E3-4132-87F3-96BB6CFD96C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C6020C8-FAAC-45C2-8112-1BA44FAD41F0}" type="slidenum">
              <a:rPr lang="en-US" altLang="en-US" smtClean="0"/>
              <a:pPr/>
              <a:t>2</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1F981B4-36ED-4695-8F4D-5BB0DF1DA163}" type="slidenum">
              <a:rPr lang="en-US" altLang="en-US" smtClean="0"/>
              <a:pPr>
                <a:defRPr/>
              </a:pPr>
              <a:t>3</a:t>
            </a:fld>
            <a:endParaRPr lang="en-US" altLang="en-US" dirty="0"/>
          </a:p>
        </p:txBody>
      </p:sp>
    </p:spTree>
    <p:extLst>
      <p:ext uri="{BB962C8B-B14F-4D97-AF65-F5344CB8AC3E}">
        <p14:creationId xmlns:p14="http://schemas.microsoft.com/office/powerpoint/2010/main" val="187580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Template Pages 1 </a:t>
            </a:r>
          </a:p>
        </p:txBody>
      </p:sp>
      <p:sp>
        <p:nvSpPr>
          <p:cNvPr id="4" name="Slide Number Placeholder 3"/>
          <p:cNvSpPr>
            <a:spLocks noGrp="1"/>
          </p:cNvSpPr>
          <p:nvPr>
            <p:ph type="sldNum" sz="quarter" idx="5"/>
          </p:nvPr>
        </p:nvSpPr>
        <p:spPr/>
        <p:txBody>
          <a:bodyPr/>
          <a:lstStyle/>
          <a:p>
            <a:pPr>
              <a:defRPr/>
            </a:pPr>
            <a:fld id="{41F981B4-36ED-4695-8F4D-5BB0DF1DA163}" type="slidenum">
              <a:rPr lang="en-US" altLang="en-US" smtClean="0"/>
              <a:pPr>
                <a:defRPr/>
              </a:pPr>
              <a:t>5</a:t>
            </a:fld>
            <a:endParaRPr lang="en-US" altLang="en-US" dirty="0"/>
          </a:p>
        </p:txBody>
      </p:sp>
    </p:spTree>
    <p:extLst>
      <p:ext uri="{BB962C8B-B14F-4D97-AF65-F5344CB8AC3E}">
        <p14:creationId xmlns:p14="http://schemas.microsoft.com/office/powerpoint/2010/main" val="4188986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Complaint Procedure Template pg 3-5</a:t>
            </a:r>
          </a:p>
          <a:p>
            <a:pPr marL="171450" indent="-171450">
              <a:buFont typeface="Arial" panose="020B0604020202020204" pitchFamily="34" charset="0"/>
              <a:buChar char="•"/>
            </a:pPr>
            <a:r>
              <a:rPr lang="en-US" dirty="0"/>
              <a:t>Complaint Form Template pg 5 </a:t>
            </a:r>
          </a:p>
        </p:txBody>
      </p:sp>
      <p:sp>
        <p:nvSpPr>
          <p:cNvPr id="4" name="Slide Number Placeholder 3"/>
          <p:cNvSpPr>
            <a:spLocks noGrp="1"/>
          </p:cNvSpPr>
          <p:nvPr>
            <p:ph type="sldNum" sz="quarter" idx="5"/>
          </p:nvPr>
        </p:nvSpPr>
        <p:spPr/>
        <p:txBody>
          <a:bodyPr/>
          <a:lstStyle/>
          <a:p>
            <a:pPr>
              <a:defRPr/>
            </a:pPr>
            <a:fld id="{41F981B4-36ED-4695-8F4D-5BB0DF1DA163}" type="slidenum">
              <a:rPr lang="en-US" altLang="en-US" smtClean="0"/>
              <a:pPr>
                <a:defRPr/>
              </a:pPr>
              <a:t>6</a:t>
            </a:fld>
            <a:endParaRPr lang="en-US" altLang="en-US" dirty="0"/>
          </a:p>
        </p:txBody>
      </p:sp>
    </p:spTree>
    <p:extLst>
      <p:ext uri="{BB962C8B-B14F-4D97-AF65-F5344CB8AC3E}">
        <p14:creationId xmlns:p14="http://schemas.microsoft.com/office/powerpoint/2010/main" val="3875486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Template page 8 </a:t>
            </a:r>
            <a:br>
              <a:rPr lang="en-US" dirty="0"/>
            </a:br>
            <a:r>
              <a:rPr lang="en-US" dirty="0"/>
              <a:t>-MARAD is authorized to request this information under </a:t>
            </a:r>
            <a:r>
              <a:rPr lang="en-US" b="0" i="0" dirty="0">
                <a:solidFill>
                  <a:srgbClr val="333333"/>
                </a:solidFill>
                <a:effectLst/>
                <a:latin typeface="Roboto" panose="02000000000000000000" pitchFamily="2" charset="0"/>
              </a:rPr>
              <a:t>49 CFR 21.9</a:t>
            </a:r>
            <a:endParaRPr lang="en-US" dirty="0"/>
          </a:p>
          <a:p>
            <a:r>
              <a:rPr lang="en-US" dirty="0"/>
              <a:t>- MARAD is not interested in internal HR matters. We are interested in external complaints, audits, and investigations, from the public or by other state, local, or federal agencies</a:t>
            </a:r>
          </a:p>
          <a:p>
            <a:pPr marL="171450" indent="-171450">
              <a:buFontTx/>
              <a:buChar char="-"/>
            </a:pPr>
            <a:r>
              <a:rPr lang="en-US" dirty="0"/>
              <a:t>This information will not be used against the recipient. It will not result in termination of a grant, but provides a snapshot of the recipient’s compliance history and will be used to help direct MARAD technical assistance and guidance</a:t>
            </a:r>
          </a:p>
          <a:p>
            <a:pPr marL="171450" indent="-171450">
              <a:buFontTx/>
              <a:buChar char="-"/>
            </a:pPr>
            <a:r>
              <a:rPr lang="en-US" dirty="0"/>
              <a:t>If past recipient of MARAD funds, will also be used to assess past efforts at compliance </a:t>
            </a:r>
          </a:p>
        </p:txBody>
      </p:sp>
      <p:sp>
        <p:nvSpPr>
          <p:cNvPr id="4" name="Slide Number Placeholder 3"/>
          <p:cNvSpPr>
            <a:spLocks noGrp="1"/>
          </p:cNvSpPr>
          <p:nvPr>
            <p:ph type="sldNum" sz="quarter" idx="5"/>
          </p:nvPr>
        </p:nvSpPr>
        <p:spPr/>
        <p:txBody>
          <a:bodyPr/>
          <a:lstStyle/>
          <a:p>
            <a:pPr>
              <a:defRPr/>
            </a:pPr>
            <a:fld id="{41F981B4-36ED-4695-8F4D-5BB0DF1DA163}" type="slidenum">
              <a:rPr lang="en-US" altLang="en-US" smtClean="0"/>
              <a:pPr>
                <a:defRPr/>
              </a:pPr>
              <a:t>9</a:t>
            </a:fld>
            <a:endParaRPr lang="en-US" altLang="en-US" dirty="0"/>
          </a:p>
        </p:txBody>
      </p:sp>
    </p:spTree>
    <p:extLst>
      <p:ext uri="{BB962C8B-B14F-4D97-AF65-F5344CB8AC3E}">
        <p14:creationId xmlns:p14="http://schemas.microsoft.com/office/powerpoint/2010/main" val="2425203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Times New Roman" panose="02020603050405020304" pitchFamily="18" charset="0"/>
              </a:rPr>
              <a:t>*should be in grant agreement, can provide if needed</a:t>
            </a:r>
            <a:br>
              <a:rPr lang="en-US" sz="1800" b="0" i="0" u="none" strike="noStrike" baseline="0" dirty="0">
                <a:solidFill>
                  <a:srgbClr val="000000"/>
                </a:solidFill>
                <a:latin typeface="Times New Roman" panose="02020603050405020304" pitchFamily="18" charset="0"/>
              </a:rPr>
            </a:br>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 The development of project or activity specific oversight procedures, schedules, tools, or documentation requirements </a:t>
            </a:r>
          </a:p>
          <a:p>
            <a:r>
              <a:rPr lang="en-US" sz="1800" b="0" i="0" u="none" strike="noStrike" baseline="0" dirty="0">
                <a:solidFill>
                  <a:srgbClr val="000000"/>
                </a:solidFill>
                <a:latin typeface="Times New Roman" panose="02020603050405020304" pitchFamily="18" charset="0"/>
              </a:rPr>
              <a:t>• Procedures of identifying and correcting program or performance deficiencies </a:t>
            </a:r>
          </a:p>
          <a:p>
            <a:r>
              <a:rPr lang="en-US" sz="1800" b="0" i="0" u="none" strike="noStrike" baseline="0" dirty="0">
                <a:solidFill>
                  <a:srgbClr val="000000"/>
                </a:solidFill>
                <a:latin typeface="Times New Roman" panose="02020603050405020304" pitchFamily="18" charset="0"/>
              </a:rPr>
              <a:t>• Technical assistance or training on grant requirements, including federal non-discrimination requirements </a:t>
            </a:r>
          </a:p>
          <a:p>
            <a:r>
              <a:rPr lang="en-US" sz="1800" b="0" i="0" u="none" strike="noStrike" baseline="0" dirty="0">
                <a:solidFill>
                  <a:srgbClr val="000000"/>
                </a:solidFill>
                <a:latin typeface="Times New Roman" panose="02020603050405020304" pitchFamily="18" charset="0"/>
              </a:rPr>
              <a:t>• Regular communication </a:t>
            </a:r>
          </a:p>
          <a:p>
            <a:r>
              <a:rPr lang="en-US" sz="1800" b="0" i="0" u="none" strike="noStrike" baseline="0" dirty="0">
                <a:solidFill>
                  <a:srgbClr val="000000"/>
                </a:solidFill>
                <a:latin typeface="Times New Roman" panose="02020603050405020304" pitchFamily="18" charset="0"/>
              </a:rPr>
              <a:t>• Routine site visits </a:t>
            </a:r>
          </a:p>
          <a:p>
            <a:endParaRPr lang="en-US" dirty="0"/>
          </a:p>
        </p:txBody>
      </p:sp>
      <p:sp>
        <p:nvSpPr>
          <p:cNvPr id="4" name="Slide Number Placeholder 3"/>
          <p:cNvSpPr>
            <a:spLocks noGrp="1"/>
          </p:cNvSpPr>
          <p:nvPr>
            <p:ph type="sldNum" sz="quarter" idx="5"/>
          </p:nvPr>
        </p:nvSpPr>
        <p:spPr/>
        <p:txBody>
          <a:bodyPr/>
          <a:lstStyle/>
          <a:p>
            <a:pPr>
              <a:defRPr/>
            </a:pPr>
            <a:fld id="{41F981B4-36ED-4695-8F4D-5BB0DF1DA163}" type="slidenum">
              <a:rPr lang="en-US" altLang="en-US" smtClean="0"/>
              <a:pPr>
                <a:defRPr/>
              </a:pPr>
              <a:t>13</a:t>
            </a:fld>
            <a:endParaRPr lang="en-US" altLang="en-US" dirty="0"/>
          </a:p>
        </p:txBody>
      </p:sp>
    </p:spTree>
    <p:extLst>
      <p:ext uri="{BB962C8B-B14F-4D97-AF65-F5344CB8AC3E}">
        <p14:creationId xmlns:p14="http://schemas.microsoft.com/office/powerpoint/2010/main" val="2872077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1F981B4-36ED-4695-8F4D-5BB0DF1DA163}" type="slidenum">
              <a:rPr lang="en-US" altLang="en-US" smtClean="0"/>
              <a:pPr>
                <a:defRPr/>
              </a:pPr>
              <a:t>17</a:t>
            </a:fld>
            <a:endParaRPr lang="en-US" altLang="en-US" dirty="0"/>
          </a:p>
        </p:txBody>
      </p:sp>
    </p:spTree>
    <p:extLst>
      <p:ext uri="{BB962C8B-B14F-4D97-AF65-F5344CB8AC3E}">
        <p14:creationId xmlns:p14="http://schemas.microsoft.com/office/powerpoint/2010/main" val="3571027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-Sample Title VI plans with Community Participation and Language Access Plans will be shared after this call</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A slide deck on CPP we developed in house will be shared as well. </a:t>
            </a:r>
          </a:p>
          <a:p>
            <a:endParaRPr lang="en-US" dirty="0"/>
          </a:p>
        </p:txBody>
      </p:sp>
      <p:sp>
        <p:nvSpPr>
          <p:cNvPr id="4" name="Slide Number Placeholder 3"/>
          <p:cNvSpPr>
            <a:spLocks noGrp="1"/>
          </p:cNvSpPr>
          <p:nvPr>
            <p:ph type="sldNum" sz="quarter" idx="5"/>
          </p:nvPr>
        </p:nvSpPr>
        <p:spPr/>
        <p:txBody>
          <a:bodyPr/>
          <a:lstStyle/>
          <a:p>
            <a:pPr>
              <a:defRPr/>
            </a:pPr>
            <a:fld id="{41F981B4-36ED-4695-8F4D-5BB0DF1DA163}" type="slidenum">
              <a:rPr lang="en-US" altLang="en-US" smtClean="0"/>
              <a:pPr>
                <a:defRPr/>
              </a:pPr>
              <a:t>18</a:t>
            </a:fld>
            <a:endParaRPr lang="en-US" altLang="en-US" dirty="0"/>
          </a:p>
        </p:txBody>
      </p:sp>
    </p:spTree>
    <p:extLst>
      <p:ext uri="{BB962C8B-B14F-4D97-AF65-F5344CB8AC3E}">
        <p14:creationId xmlns:p14="http://schemas.microsoft.com/office/powerpoint/2010/main" val="19485104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MARAD_brief_template_cover">
            <a:extLst>
              <a:ext uri="{FF2B5EF4-FFF2-40B4-BE49-F238E27FC236}">
                <a16:creationId xmlns:a16="http://schemas.microsoft.com/office/drawing/2014/main" id="{DD15AF4B-D8C6-48E1-95F7-B7973C8777F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D7BF4FA2-D6C1-4E5E-9381-5962390A84EC}"/>
              </a:ext>
            </a:extLst>
          </p:cNvPr>
          <p:cNvSpPr>
            <a:spLocks noChangeArrowheads="1"/>
          </p:cNvSpPr>
          <p:nvPr/>
        </p:nvSpPr>
        <p:spPr bwMode="auto">
          <a:xfrm>
            <a:off x="341313" y="5357813"/>
            <a:ext cx="2886075" cy="717550"/>
          </a:xfrm>
          <a:prstGeom prst="rect">
            <a:avLst/>
          </a:prstGeom>
          <a:noFill/>
          <a:ln>
            <a:noFill/>
          </a:ln>
          <a:effectLst/>
        </p:spPr>
        <p:txBody>
          <a:bodyPr lIns="82058" tIns="41029" rIns="82058" bIns="41029"/>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p>
        </p:txBody>
      </p:sp>
      <p:sp>
        <p:nvSpPr>
          <p:cNvPr id="6" name="Rectangle 4">
            <a:extLst>
              <a:ext uri="{FF2B5EF4-FFF2-40B4-BE49-F238E27FC236}">
                <a16:creationId xmlns:a16="http://schemas.microsoft.com/office/drawing/2014/main" id="{7F4AF9F8-CA4A-4245-9AB3-5CDE2B73EC81}"/>
              </a:ext>
            </a:extLst>
          </p:cNvPr>
          <p:cNvSpPr>
            <a:spLocks noChangeArrowheads="1"/>
          </p:cNvSpPr>
          <p:nvPr/>
        </p:nvSpPr>
        <p:spPr bwMode="auto">
          <a:xfrm>
            <a:off x="238125" y="6005513"/>
            <a:ext cx="5638800" cy="852487"/>
          </a:xfrm>
          <a:prstGeom prst="rect">
            <a:avLst/>
          </a:prstGeom>
          <a:noFill/>
          <a:ln>
            <a:noFill/>
          </a:ln>
          <a:effectLst/>
        </p:spPr>
        <p:txBody>
          <a:bodyPr lIns="91397" tIns="45698" rIns="91397" bIns="45698"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0000"/>
              </a:lnSpc>
              <a:defRPr/>
            </a:pPr>
            <a:r>
              <a:rPr lang="en-US" altLang="en-US" sz="800" dirty="0">
                <a:solidFill>
                  <a:schemeClr val="bg2"/>
                </a:solidFill>
              </a:rPr>
              <a:t>1200 New Jersey Ave., SE  |  Washington  |  DC 20590 </a:t>
            </a:r>
            <a:br>
              <a:rPr lang="en-US" altLang="en-US" sz="800" dirty="0">
                <a:solidFill>
                  <a:schemeClr val="bg2"/>
                </a:solidFill>
              </a:rPr>
            </a:br>
            <a:r>
              <a:rPr lang="en-US" altLang="en-US" sz="800" dirty="0">
                <a:solidFill>
                  <a:schemeClr val="bg2"/>
                </a:solidFill>
              </a:rPr>
              <a:t>w</a:t>
            </a:r>
            <a:r>
              <a:rPr lang="en-US" altLang="en-US" sz="800" b="1" dirty="0">
                <a:solidFill>
                  <a:schemeClr val="bg2"/>
                </a:solidFill>
              </a:rPr>
              <a:t> w w . d o t . g o v</a:t>
            </a:r>
          </a:p>
        </p:txBody>
      </p:sp>
      <p:sp>
        <p:nvSpPr>
          <p:cNvPr id="5122" name="Rectangle 2"/>
          <p:cNvSpPr>
            <a:spLocks noGrp="1" noChangeArrowheads="1"/>
          </p:cNvSpPr>
          <p:nvPr>
            <p:ph type="subTitle" sz="quarter" idx="1"/>
          </p:nvPr>
        </p:nvSpPr>
        <p:spPr>
          <a:xfrm>
            <a:off x="246063" y="5092700"/>
            <a:ext cx="7254875" cy="1006475"/>
          </a:xfrm>
        </p:spPr>
        <p:txBody>
          <a:bodyPr lIns="82058" tIns="41029" rIns="82058" bIns="41029"/>
          <a:lstStyle>
            <a:lvl1pPr marL="0" indent="0" defTabSz="914400">
              <a:spcBef>
                <a:spcPct val="0"/>
              </a:spcBef>
              <a:buFont typeface="Wingdings" pitchFamily="2" charset="2"/>
              <a:buNone/>
              <a:defRPr sz="1600" b="0">
                <a:solidFill>
                  <a:srgbClr val="DDDDDD"/>
                </a:solidFill>
              </a:defRPr>
            </a:lvl1pPr>
          </a:lstStyle>
          <a:p>
            <a:pPr lvl="0"/>
            <a:r>
              <a:rPr lang="en-US" noProof="0"/>
              <a:t>Click to edit Master subtitle style</a:t>
            </a:r>
          </a:p>
        </p:txBody>
      </p:sp>
      <p:sp>
        <p:nvSpPr>
          <p:cNvPr id="5125" name="Rectangle 5"/>
          <p:cNvSpPr>
            <a:spLocks noGrp="1" noChangeArrowheads="1"/>
          </p:cNvSpPr>
          <p:nvPr>
            <p:ph type="ctrTitle" sz="quarter"/>
          </p:nvPr>
        </p:nvSpPr>
        <p:spPr>
          <a:xfrm>
            <a:off x="217488" y="3425825"/>
            <a:ext cx="7251700" cy="1358900"/>
          </a:xfrm>
        </p:spPr>
        <p:txBody>
          <a:bodyPr lIns="82058" tIns="41029" rIns="82058" bIns="41029" anchor="b"/>
          <a:lstStyle>
            <a:lvl1pPr defTabSz="820738">
              <a:lnSpc>
                <a:spcPct val="90000"/>
              </a:lnSpc>
              <a:spcAft>
                <a:spcPct val="8000"/>
              </a:spcAft>
              <a:buClr>
                <a:srgbClr val="B2B2B2"/>
              </a:buClr>
              <a:buSzPct val="110000"/>
              <a:defRPr sz="2800"/>
            </a:lvl1pPr>
          </a:lstStyle>
          <a:p>
            <a:pPr lvl="0"/>
            <a:r>
              <a:rPr lang="en-US" noProof="0"/>
              <a:t>CLICK TO EDIT MASTER TITLE STYLE</a:t>
            </a:r>
          </a:p>
        </p:txBody>
      </p:sp>
    </p:spTree>
    <p:extLst>
      <p:ext uri="{BB962C8B-B14F-4D97-AF65-F5344CB8AC3E}">
        <p14:creationId xmlns:p14="http://schemas.microsoft.com/office/powerpoint/2010/main" val="131174664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2ECF762-B803-4215-915E-2B3D7A2E4BDC}"/>
              </a:ext>
            </a:extLst>
          </p:cNvPr>
          <p:cNvSpPr>
            <a:spLocks noGrp="1" noChangeArrowheads="1"/>
          </p:cNvSpPr>
          <p:nvPr>
            <p:ph type="sldNum" sz="quarter" idx="10"/>
          </p:nvPr>
        </p:nvSpPr>
        <p:spPr>
          <a:ln/>
        </p:spPr>
        <p:txBody>
          <a:bodyPr/>
          <a:lstStyle>
            <a:lvl1pPr>
              <a:defRPr/>
            </a:lvl1pPr>
          </a:lstStyle>
          <a:p>
            <a:pPr>
              <a:defRPr/>
            </a:pPr>
            <a:fld id="{FF3B9F2C-90BE-43C4-BB23-FAEE4EE54716}" type="slidenum">
              <a:rPr lang="en-US" altLang="en-US"/>
              <a:pPr>
                <a:defRPr/>
              </a:pPr>
              <a:t>‹#›</a:t>
            </a:fld>
            <a:endParaRPr lang="en-US" altLang="en-US" dirty="0"/>
          </a:p>
        </p:txBody>
      </p:sp>
    </p:spTree>
    <p:extLst>
      <p:ext uri="{BB962C8B-B14F-4D97-AF65-F5344CB8AC3E}">
        <p14:creationId xmlns:p14="http://schemas.microsoft.com/office/powerpoint/2010/main" val="106122983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25" y="0"/>
            <a:ext cx="2101850" cy="6432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0"/>
            <a:ext cx="6156325" cy="6432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2CE8AAC-85E0-4D7C-8DFB-0CD203C6FBF0}"/>
              </a:ext>
            </a:extLst>
          </p:cNvPr>
          <p:cNvSpPr>
            <a:spLocks noGrp="1" noChangeArrowheads="1"/>
          </p:cNvSpPr>
          <p:nvPr>
            <p:ph type="sldNum" sz="quarter" idx="10"/>
          </p:nvPr>
        </p:nvSpPr>
        <p:spPr>
          <a:ln/>
        </p:spPr>
        <p:txBody>
          <a:bodyPr/>
          <a:lstStyle>
            <a:lvl1pPr>
              <a:defRPr/>
            </a:lvl1pPr>
          </a:lstStyle>
          <a:p>
            <a:pPr>
              <a:defRPr/>
            </a:pPr>
            <a:fld id="{71F65744-CC07-47F2-8525-15D96AD863F5}" type="slidenum">
              <a:rPr lang="en-US" altLang="en-US"/>
              <a:pPr>
                <a:defRPr/>
              </a:pPr>
              <a:t>‹#›</a:t>
            </a:fld>
            <a:endParaRPr lang="en-US" altLang="en-US" dirty="0"/>
          </a:p>
        </p:txBody>
      </p:sp>
    </p:spTree>
    <p:extLst>
      <p:ext uri="{BB962C8B-B14F-4D97-AF65-F5344CB8AC3E}">
        <p14:creationId xmlns:p14="http://schemas.microsoft.com/office/powerpoint/2010/main" val="301710919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MARAD_brief_template_cover">
            <a:extLst>
              <a:ext uri="{FF2B5EF4-FFF2-40B4-BE49-F238E27FC236}">
                <a16:creationId xmlns:a16="http://schemas.microsoft.com/office/drawing/2014/main" id="{A10E4469-0FC9-4A73-9358-46BC8BD515B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3D40F8FA-1A39-420C-A81B-BEF9784BFED8}"/>
              </a:ext>
            </a:extLst>
          </p:cNvPr>
          <p:cNvSpPr>
            <a:spLocks noChangeArrowheads="1"/>
          </p:cNvSpPr>
          <p:nvPr/>
        </p:nvSpPr>
        <p:spPr bwMode="auto">
          <a:xfrm>
            <a:off x="341313" y="5357813"/>
            <a:ext cx="2886075" cy="717550"/>
          </a:xfrm>
          <a:prstGeom prst="rect">
            <a:avLst/>
          </a:prstGeom>
          <a:noFill/>
          <a:ln w="9525">
            <a:noFill/>
            <a:miter lim="800000"/>
            <a:headEnd/>
            <a:tailEnd/>
          </a:ln>
          <a:effectLst/>
        </p:spPr>
        <p:txBody>
          <a:bodyPr lIns="80673" tIns="40337" rIns="80673" bIns="40337"/>
          <a:lstStyle/>
          <a:p>
            <a:pPr>
              <a:defRPr/>
            </a:pPr>
            <a:endParaRPr lang="en-US" sz="1765" dirty="0">
              <a:solidFill>
                <a:srgbClr val="000000"/>
              </a:solidFill>
            </a:endParaRPr>
          </a:p>
        </p:txBody>
      </p:sp>
      <p:sp>
        <p:nvSpPr>
          <p:cNvPr id="6" name="Rectangle 4">
            <a:extLst>
              <a:ext uri="{FF2B5EF4-FFF2-40B4-BE49-F238E27FC236}">
                <a16:creationId xmlns:a16="http://schemas.microsoft.com/office/drawing/2014/main" id="{6F3AC3AA-A279-45F7-BABE-38FA318049E5}"/>
              </a:ext>
            </a:extLst>
          </p:cNvPr>
          <p:cNvSpPr>
            <a:spLocks noChangeArrowheads="1"/>
          </p:cNvSpPr>
          <p:nvPr/>
        </p:nvSpPr>
        <p:spPr bwMode="auto">
          <a:xfrm>
            <a:off x="238125" y="6005513"/>
            <a:ext cx="5638800" cy="852487"/>
          </a:xfrm>
          <a:prstGeom prst="rect">
            <a:avLst/>
          </a:prstGeom>
          <a:noFill/>
          <a:ln w="9525">
            <a:noFill/>
            <a:miter lim="800000"/>
            <a:headEnd/>
            <a:tailEnd/>
          </a:ln>
          <a:effectLst/>
        </p:spPr>
        <p:txBody>
          <a:bodyPr lIns="89854" tIns="44927" rIns="89854" bIns="44927" anchor="ctr"/>
          <a:lstStyle/>
          <a:p>
            <a:pPr>
              <a:lnSpc>
                <a:spcPct val="110000"/>
              </a:lnSpc>
              <a:defRPr/>
            </a:pPr>
            <a:r>
              <a:rPr lang="en-US" sz="794" dirty="0">
                <a:solidFill>
                  <a:srgbClr val="808080"/>
                </a:solidFill>
              </a:rPr>
              <a:t>Maritime Administration</a:t>
            </a:r>
          </a:p>
          <a:p>
            <a:pPr>
              <a:lnSpc>
                <a:spcPct val="110000"/>
              </a:lnSpc>
              <a:defRPr/>
            </a:pPr>
            <a:r>
              <a:rPr lang="en-US" sz="794" dirty="0">
                <a:solidFill>
                  <a:srgbClr val="808080"/>
                </a:solidFill>
              </a:rPr>
              <a:t>1200  New Jersey Ave., SE  |  Washington, DC  |  20590 </a:t>
            </a:r>
            <a:br>
              <a:rPr lang="en-US" sz="794" dirty="0">
                <a:solidFill>
                  <a:srgbClr val="808080"/>
                </a:solidFill>
              </a:rPr>
            </a:br>
            <a:r>
              <a:rPr lang="en-US" sz="794" dirty="0">
                <a:solidFill>
                  <a:srgbClr val="808080"/>
                </a:solidFill>
              </a:rPr>
              <a:t>w</a:t>
            </a:r>
            <a:r>
              <a:rPr lang="en-US" sz="794" b="1" dirty="0">
                <a:solidFill>
                  <a:srgbClr val="808080"/>
                </a:solidFill>
              </a:rPr>
              <a:t> w w . d o t . g o v</a:t>
            </a:r>
          </a:p>
        </p:txBody>
      </p:sp>
      <p:sp>
        <p:nvSpPr>
          <p:cNvPr id="5122" name="Rectangle 2"/>
          <p:cNvSpPr>
            <a:spLocks noGrp="1" noChangeArrowheads="1"/>
          </p:cNvSpPr>
          <p:nvPr>
            <p:ph type="subTitle" sz="quarter" idx="1"/>
          </p:nvPr>
        </p:nvSpPr>
        <p:spPr>
          <a:xfrm>
            <a:off x="246066" y="5092703"/>
            <a:ext cx="7254875" cy="1006475"/>
          </a:xfrm>
        </p:spPr>
        <p:txBody>
          <a:bodyPr lIns="91429" tIns="45715" rIns="91429" bIns="45715"/>
          <a:lstStyle>
            <a:lvl1pPr marL="0" indent="0" defTabSz="899010">
              <a:spcBef>
                <a:spcPct val="0"/>
              </a:spcBef>
              <a:buFont typeface="Wingdings" pitchFamily="2" charset="2"/>
              <a:buNone/>
              <a:defRPr sz="1588" b="0">
                <a:solidFill>
                  <a:srgbClr val="DDDDDD"/>
                </a:solidFill>
              </a:defRPr>
            </a:lvl1pPr>
          </a:lstStyle>
          <a:p>
            <a:r>
              <a:rPr lang="en-US"/>
              <a:t>Click to edit Master subtitle style</a:t>
            </a:r>
          </a:p>
        </p:txBody>
      </p:sp>
      <p:sp>
        <p:nvSpPr>
          <p:cNvPr id="5125" name="Rectangle 5"/>
          <p:cNvSpPr>
            <a:spLocks noGrp="1" noChangeArrowheads="1"/>
          </p:cNvSpPr>
          <p:nvPr>
            <p:ph type="ctrTitle" sz="quarter"/>
          </p:nvPr>
        </p:nvSpPr>
        <p:spPr>
          <a:xfrm>
            <a:off x="217489" y="3425827"/>
            <a:ext cx="7251700" cy="1358900"/>
          </a:xfrm>
        </p:spPr>
        <p:txBody>
          <a:bodyPr lIns="91429" tIns="45715" rIns="91429" bIns="45715" anchor="b"/>
          <a:lstStyle>
            <a:lvl1pPr defTabSz="806925">
              <a:lnSpc>
                <a:spcPct val="90000"/>
              </a:lnSpc>
              <a:spcAft>
                <a:spcPct val="8000"/>
              </a:spcAft>
              <a:buClr>
                <a:srgbClr val="B2B2B2"/>
              </a:buClr>
              <a:buSzPct val="110000"/>
              <a:defRPr sz="2735"/>
            </a:lvl1pPr>
          </a:lstStyle>
          <a:p>
            <a:r>
              <a:rPr lang="en-US"/>
              <a:t>CLICK TO EDIT MASTER TITLE STYLE</a:t>
            </a:r>
          </a:p>
        </p:txBody>
      </p:sp>
    </p:spTree>
    <p:extLst>
      <p:ext uri="{BB962C8B-B14F-4D97-AF65-F5344CB8AC3E}">
        <p14:creationId xmlns:p14="http://schemas.microsoft.com/office/powerpoint/2010/main" val="145692480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9" y="4"/>
            <a:ext cx="7170607" cy="633663"/>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967025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3"/>
            <a:ext cx="7772400" cy="1362075"/>
          </a:xfrm>
        </p:spPr>
        <p:txBody>
          <a:bodyPr anchor="t"/>
          <a:lstStyle>
            <a:lvl1pPr algn="l">
              <a:defRPr sz="3971" b="1" cap="all"/>
            </a:lvl1pPr>
          </a:lstStyle>
          <a:p>
            <a:r>
              <a:rPr lang="en-US"/>
              <a:t>Click to edit Master title style</a:t>
            </a:r>
          </a:p>
        </p:txBody>
      </p:sp>
      <p:sp>
        <p:nvSpPr>
          <p:cNvPr id="3" name="Text Placeholder 2"/>
          <p:cNvSpPr>
            <a:spLocks noGrp="1"/>
          </p:cNvSpPr>
          <p:nvPr>
            <p:ph type="body" idx="1"/>
          </p:nvPr>
        </p:nvSpPr>
        <p:spPr>
          <a:xfrm>
            <a:off x="722314" y="2906716"/>
            <a:ext cx="7772400" cy="1500187"/>
          </a:xfrm>
        </p:spPr>
        <p:txBody>
          <a:bodyPr anchor="b"/>
          <a:lstStyle>
            <a:lvl1pPr marL="0" indent="0">
              <a:buNone/>
              <a:defRPr sz="1941"/>
            </a:lvl1pPr>
            <a:lvl2pPr marL="449505" indent="0">
              <a:buNone/>
              <a:defRPr sz="1765"/>
            </a:lvl2pPr>
            <a:lvl3pPr marL="899010" indent="0">
              <a:buNone/>
              <a:defRPr sz="1588"/>
            </a:lvl3pPr>
            <a:lvl4pPr marL="1348516" indent="0">
              <a:buNone/>
              <a:defRPr sz="1412"/>
            </a:lvl4pPr>
            <a:lvl5pPr marL="1798021" indent="0">
              <a:buNone/>
              <a:defRPr sz="1412"/>
            </a:lvl5pPr>
            <a:lvl6pPr marL="2247527" indent="0">
              <a:buNone/>
              <a:defRPr sz="1412"/>
            </a:lvl6pPr>
            <a:lvl7pPr marL="2697032" indent="0">
              <a:buNone/>
              <a:defRPr sz="1412"/>
            </a:lvl7pPr>
            <a:lvl8pPr marL="3146538" indent="0">
              <a:buNone/>
              <a:defRPr sz="1412"/>
            </a:lvl8pPr>
            <a:lvl9pPr marL="3596043" indent="0">
              <a:buNone/>
              <a:defRPr sz="1412"/>
            </a:lvl9pPr>
          </a:lstStyle>
          <a:p>
            <a:pPr lvl="0"/>
            <a:r>
              <a:rPr lang="en-US"/>
              <a:t>Click to edit Master text styles</a:t>
            </a:r>
          </a:p>
        </p:txBody>
      </p:sp>
      <p:sp>
        <p:nvSpPr>
          <p:cNvPr id="4" name="Rectangle 4">
            <a:extLst>
              <a:ext uri="{FF2B5EF4-FFF2-40B4-BE49-F238E27FC236}">
                <a16:creationId xmlns:a16="http://schemas.microsoft.com/office/drawing/2014/main" id="{FF47EBC5-C494-4F88-8D12-29A9CD466C38}"/>
              </a:ext>
            </a:extLst>
          </p:cNvPr>
          <p:cNvSpPr>
            <a:spLocks noGrp="1" noChangeArrowheads="1"/>
          </p:cNvSpPr>
          <p:nvPr>
            <p:ph type="sldNum" sz="quarter" idx="10"/>
          </p:nvPr>
        </p:nvSpPr>
        <p:spPr>
          <a:ln/>
        </p:spPr>
        <p:txBody>
          <a:bodyPr/>
          <a:lstStyle>
            <a:lvl1pPr>
              <a:defRPr/>
            </a:lvl1pPr>
          </a:lstStyle>
          <a:p>
            <a:pPr>
              <a:defRPr/>
            </a:pPr>
            <a:fld id="{105FAC8F-DE29-4C5A-9768-D2C9D61ADCC2}" type="slidenum">
              <a:rPr lang="en-US" altLang="en-US"/>
              <a:pPr>
                <a:defRPr/>
              </a:pPr>
              <a:t>‹#›</a:t>
            </a:fld>
            <a:endParaRPr lang="en-US" altLang="en-US" dirty="0"/>
          </a:p>
        </p:txBody>
      </p:sp>
    </p:spTree>
    <p:extLst>
      <p:ext uri="{BB962C8B-B14F-4D97-AF65-F5344CB8AC3E}">
        <p14:creationId xmlns:p14="http://schemas.microsoft.com/office/powerpoint/2010/main" val="128798630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1" y="1063627"/>
            <a:ext cx="4129088" cy="5368925"/>
          </a:xfrm>
        </p:spPr>
        <p:txBody>
          <a:bodyPr/>
          <a:lstStyle>
            <a:lvl1pPr>
              <a:defRPr sz="2735"/>
            </a:lvl1pPr>
            <a:lvl2pPr>
              <a:defRPr sz="2382"/>
            </a:lvl2pPr>
            <a:lvl3pPr>
              <a:defRPr sz="1941"/>
            </a:lvl3pPr>
            <a:lvl4pPr>
              <a:defRPr sz="1765"/>
            </a:lvl4pPr>
            <a:lvl5pPr>
              <a:defRPr sz="1765"/>
            </a:lvl5pPr>
            <a:lvl6pPr>
              <a:defRPr sz="1765"/>
            </a:lvl6pPr>
            <a:lvl7pPr>
              <a:defRPr sz="1765"/>
            </a:lvl7pPr>
            <a:lvl8pPr>
              <a:defRPr sz="1765"/>
            </a:lvl8pPr>
            <a:lvl9pPr>
              <a:defRPr sz="17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2490" y="1063627"/>
            <a:ext cx="4129087" cy="5368925"/>
          </a:xfrm>
        </p:spPr>
        <p:txBody>
          <a:bodyPr/>
          <a:lstStyle>
            <a:lvl1pPr>
              <a:defRPr sz="2735"/>
            </a:lvl1pPr>
            <a:lvl2pPr>
              <a:defRPr sz="2382"/>
            </a:lvl2pPr>
            <a:lvl3pPr>
              <a:defRPr sz="1941"/>
            </a:lvl3pPr>
            <a:lvl4pPr>
              <a:defRPr sz="1765"/>
            </a:lvl4pPr>
            <a:lvl5pPr>
              <a:defRPr sz="1765"/>
            </a:lvl5pPr>
            <a:lvl6pPr>
              <a:defRPr sz="1765"/>
            </a:lvl6pPr>
            <a:lvl7pPr>
              <a:defRPr sz="1765"/>
            </a:lvl7pPr>
            <a:lvl8pPr>
              <a:defRPr sz="1765"/>
            </a:lvl8pPr>
            <a:lvl9pPr>
              <a:defRPr sz="17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D6BAB24-0C79-44ED-AF8B-F3755EB4199A}"/>
              </a:ext>
            </a:extLst>
          </p:cNvPr>
          <p:cNvSpPr>
            <a:spLocks noGrp="1" noChangeArrowheads="1"/>
          </p:cNvSpPr>
          <p:nvPr>
            <p:ph type="sldNum" sz="quarter" idx="10"/>
          </p:nvPr>
        </p:nvSpPr>
        <p:spPr>
          <a:ln/>
        </p:spPr>
        <p:txBody>
          <a:bodyPr/>
          <a:lstStyle>
            <a:lvl1pPr>
              <a:defRPr/>
            </a:lvl1pPr>
          </a:lstStyle>
          <a:p>
            <a:pPr>
              <a:defRPr/>
            </a:pPr>
            <a:fld id="{67257CD6-15F2-4BFB-83F5-9FC4B6494DC6}" type="slidenum">
              <a:rPr lang="en-US" altLang="en-US"/>
              <a:pPr>
                <a:defRPr/>
              </a:pPr>
              <a:t>‹#›</a:t>
            </a:fld>
            <a:endParaRPr lang="en-US" altLang="en-US" dirty="0"/>
          </a:p>
        </p:txBody>
      </p:sp>
    </p:spTree>
    <p:extLst>
      <p:ext uri="{BB962C8B-B14F-4D97-AF65-F5344CB8AC3E}">
        <p14:creationId xmlns:p14="http://schemas.microsoft.com/office/powerpoint/2010/main" val="327537762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382" b="1"/>
            </a:lvl1pPr>
            <a:lvl2pPr marL="449505" indent="0">
              <a:buNone/>
              <a:defRPr sz="1941" b="1"/>
            </a:lvl2pPr>
            <a:lvl3pPr marL="899010" indent="0">
              <a:buNone/>
              <a:defRPr sz="1765" b="1"/>
            </a:lvl3pPr>
            <a:lvl4pPr marL="1348516" indent="0">
              <a:buNone/>
              <a:defRPr sz="1588" b="1"/>
            </a:lvl4pPr>
            <a:lvl5pPr marL="1798021" indent="0">
              <a:buNone/>
              <a:defRPr sz="1588" b="1"/>
            </a:lvl5pPr>
            <a:lvl6pPr marL="2247527" indent="0">
              <a:buNone/>
              <a:defRPr sz="1588" b="1"/>
            </a:lvl6pPr>
            <a:lvl7pPr marL="2697032" indent="0">
              <a:buNone/>
              <a:defRPr sz="1588" b="1"/>
            </a:lvl7pPr>
            <a:lvl8pPr marL="3146538" indent="0">
              <a:buNone/>
              <a:defRPr sz="1588" b="1"/>
            </a:lvl8pPr>
            <a:lvl9pPr marL="3596043" indent="0">
              <a:buNone/>
              <a:defRPr sz="1588"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382"/>
            </a:lvl1pPr>
            <a:lvl2pPr>
              <a:defRPr sz="1941"/>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382" b="1"/>
            </a:lvl1pPr>
            <a:lvl2pPr marL="449505" indent="0">
              <a:buNone/>
              <a:defRPr sz="1941" b="1"/>
            </a:lvl2pPr>
            <a:lvl3pPr marL="899010" indent="0">
              <a:buNone/>
              <a:defRPr sz="1765" b="1"/>
            </a:lvl3pPr>
            <a:lvl4pPr marL="1348516" indent="0">
              <a:buNone/>
              <a:defRPr sz="1588" b="1"/>
            </a:lvl4pPr>
            <a:lvl5pPr marL="1798021" indent="0">
              <a:buNone/>
              <a:defRPr sz="1588" b="1"/>
            </a:lvl5pPr>
            <a:lvl6pPr marL="2247527" indent="0">
              <a:buNone/>
              <a:defRPr sz="1588" b="1"/>
            </a:lvl6pPr>
            <a:lvl7pPr marL="2697032" indent="0">
              <a:buNone/>
              <a:defRPr sz="1588" b="1"/>
            </a:lvl7pPr>
            <a:lvl8pPr marL="3146538" indent="0">
              <a:buNone/>
              <a:defRPr sz="1588" b="1"/>
            </a:lvl8pPr>
            <a:lvl9pPr marL="3596043" indent="0">
              <a:buNone/>
              <a:defRPr sz="1588"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382"/>
            </a:lvl1pPr>
            <a:lvl2pPr>
              <a:defRPr sz="1941"/>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814D31F-C3D8-43CE-A298-F35F8F875F36}"/>
              </a:ext>
            </a:extLst>
          </p:cNvPr>
          <p:cNvSpPr>
            <a:spLocks noGrp="1" noChangeArrowheads="1"/>
          </p:cNvSpPr>
          <p:nvPr>
            <p:ph type="sldNum" sz="quarter" idx="10"/>
          </p:nvPr>
        </p:nvSpPr>
        <p:spPr>
          <a:ln/>
        </p:spPr>
        <p:txBody>
          <a:bodyPr/>
          <a:lstStyle>
            <a:lvl1pPr>
              <a:defRPr/>
            </a:lvl1pPr>
          </a:lstStyle>
          <a:p>
            <a:pPr>
              <a:defRPr/>
            </a:pPr>
            <a:fld id="{8E93FD09-C7F2-4D5F-A0E5-6C86CFE8C212}" type="slidenum">
              <a:rPr lang="en-US" altLang="en-US"/>
              <a:pPr>
                <a:defRPr/>
              </a:pPr>
              <a:t>‹#›</a:t>
            </a:fld>
            <a:endParaRPr lang="en-US" altLang="en-US" dirty="0"/>
          </a:p>
        </p:txBody>
      </p:sp>
    </p:spTree>
    <p:extLst>
      <p:ext uri="{BB962C8B-B14F-4D97-AF65-F5344CB8AC3E}">
        <p14:creationId xmlns:p14="http://schemas.microsoft.com/office/powerpoint/2010/main" val="105347659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FD94533-3C58-4E18-9ABC-00D2AE0D29BD}"/>
              </a:ext>
            </a:extLst>
          </p:cNvPr>
          <p:cNvSpPr>
            <a:spLocks noGrp="1" noChangeArrowheads="1"/>
          </p:cNvSpPr>
          <p:nvPr>
            <p:ph type="sldNum" sz="quarter" idx="10"/>
          </p:nvPr>
        </p:nvSpPr>
        <p:spPr>
          <a:ln/>
        </p:spPr>
        <p:txBody>
          <a:bodyPr/>
          <a:lstStyle>
            <a:lvl1pPr>
              <a:defRPr/>
            </a:lvl1pPr>
          </a:lstStyle>
          <a:p>
            <a:pPr>
              <a:defRPr/>
            </a:pPr>
            <a:fld id="{7EFE3A83-ACC1-4767-B123-CAD43FA320EB}" type="slidenum">
              <a:rPr lang="en-US" altLang="en-US"/>
              <a:pPr>
                <a:defRPr/>
              </a:pPr>
              <a:t>‹#›</a:t>
            </a:fld>
            <a:endParaRPr lang="en-US" altLang="en-US" dirty="0"/>
          </a:p>
        </p:txBody>
      </p:sp>
    </p:spTree>
    <p:extLst>
      <p:ext uri="{BB962C8B-B14F-4D97-AF65-F5344CB8AC3E}">
        <p14:creationId xmlns:p14="http://schemas.microsoft.com/office/powerpoint/2010/main" val="165844332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178323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941" b="1"/>
            </a:lvl1pPr>
          </a:lstStyle>
          <a:p>
            <a:r>
              <a:rPr lang="en-US"/>
              <a:t>Click to edit Master title style</a:t>
            </a:r>
          </a:p>
        </p:txBody>
      </p:sp>
      <p:sp>
        <p:nvSpPr>
          <p:cNvPr id="3" name="Content Placeholder 2"/>
          <p:cNvSpPr>
            <a:spLocks noGrp="1"/>
          </p:cNvSpPr>
          <p:nvPr>
            <p:ph idx="1"/>
          </p:nvPr>
        </p:nvSpPr>
        <p:spPr>
          <a:xfrm>
            <a:off x="3575051" y="273054"/>
            <a:ext cx="5111750" cy="5853113"/>
          </a:xfrm>
        </p:spPr>
        <p:txBody>
          <a:bodyPr/>
          <a:lstStyle>
            <a:lvl1pPr>
              <a:defRPr sz="3177"/>
            </a:lvl1pPr>
            <a:lvl2pPr>
              <a:defRPr sz="2735"/>
            </a:lvl2pPr>
            <a:lvl3pPr>
              <a:defRPr sz="2382"/>
            </a:lvl3pPr>
            <a:lvl4pPr>
              <a:defRPr sz="1941"/>
            </a:lvl4pPr>
            <a:lvl5pPr>
              <a:defRPr sz="1941"/>
            </a:lvl5pPr>
            <a:lvl6pPr>
              <a:defRPr sz="1941"/>
            </a:lvl6pPr>
            <a:lvl7pPr>
              <a:defRPr sz="1941"/>
            </a:lvl7pPr>
            <a:lvl8pPr>
              <a:defRPr sz="1941"/>
            </a:lvl8pPr>
            <a:lvl9pPr>
              <a:defRPr sz="19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12"/>
            </a:lvl1pPr>
            <a:lvl2pPr marL="449505" indent="0">
              <a:buNone/>
              <a:defRPr sz="1147"/>
            </a:lvl2pPr>
            <a:lvl3pPr marL="899010" indent="0">
              <a:buNone/>
              <a:defRPr sz="971"/>
            </a:lvl3pPr>
            <a:lvl4pPr marL="1348516" indent="0">
              <a:buNone/>
              <a:defRPr sz="882"/>
            </a:lvl4pPr>
            <a:lvl5pPr marL="1798021" indent="0">
              <a:buNone/>
              <a:defRPr sz="882"/>
            </a:lvl5pPr>
            <a:lvl6pPr marL="2247527" indent="0">
              <a:buNone/>
              <a:defRPr sz="882"/>
            </a:lvl6pPr>
            <a:lvl7pPr marL="2697032" indent="0">
              <a:buNone/>
              <a:defRPr sz="882"/>
            </a:lvl7pPr>
            <a:lvl8pPr marL="3146538" indent="0">
              <a:buNone/>
              <a:defRPr sz="882"/>
            </a:lvl8pPr>
            <a:lvl9pPr marL="3596043" indent="0">
              <a:buNone/>
              <a:defRPr sz="882"/>
            </a:lvl9pPr>
          </a:lstStyle>
          <a:p>
            <a:pPr lvl="0"/>
            <a:r>
              <a:rPr lang="en-US"/>
              <a:t>Click to edit Master text styles</a:t>
            </a:r>
          </a:p>
        </p:txBody>
      </p:sp>
      <p:sp>
        <p:nvSpPr>
          <p:cNvPr id="5" name="Rectangle 4">
            <a:extLst>
              <a:ext uri="{FF2B5EF4-FFF2-40B4-BE49-F238E27FC236}">
                <a16:creationId xmlns:a16="http://schemas.microsoft.com/office/drawing/2014/main" id="{DF631B75-2619-4D6B-9FE7-2988C7E45D46}"/>
              </a:ext>
            </a:extLst>
          </p:cNvPr>
          <p:cNvSpPr>
            <a:spLocks noGrp="1" noChangeArrowheads="1"/>
          </p:cNvSpPr>
          <p:nvPr>
            <p:ph type="sldNum" sz="quarter" idx="10"/>
          </p:nvPr>
        </p:nvSpPr>
        <p:spPr>
          <a:ln/>
        </p:spPr>
        <p:txBody>
          <a:bodyPr/>
          <a:lstStyle>
            <a:lvl1pPr>
              <a:defRPr/>
            </a:lvl1pPr>
          </a:lstStyle>
          <a:p>
            <a:pPr>
              <a:defRPr/>
            </a:pPr>
            <a:fld id="{EB9A4E8D-3725-4690-8B77-9CCD397E759C}" type="slidenum">
              <a:rPr lang="en-US" altLang="en-US"/>
              <a:pPr>
                <a:defRPr/>
              </a:pPr>
              <a:t>‹#›</a:t>
            </a:fld>
            <a:endParaRPr lang="en-US" altLang="en-US" dirty="0"/>
          </a:p>
        </p:txBody>
      </p:sp>
    </p:spTree>
    <p:extLst>
      <p:ext uri="{BB962C8B-B14F-4D97-AF65-F5344CB8AC3E}">
        <p14:creationId xmlns:p14="http://schemas.microsoft.com/office/powerpoint/2010/main" val="54436239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AF7D414-B134-4E3C-AF09-3EBF34531860}"/>
              </a:ext>
            </a:extLst>
          </p:cNvPr>
          <p:cNvSpPr>
            <a:spLocks noGrp="1" noChangeArrowheads="1"/>
          </p:cNvSpPr>
          <p:nvPr>
            <p:ph type="sldNum" sz="quarter" idx="10"/>
          </p:nvPr>
        </p:nvSpPr>
        <p:spPr>
          <a:ln/>
        </p:spPr>
        <p:txBody>
          <a:bodyPr/>
          <a:lstStyle>
            <a:lvl1pPr>
              <a:defRPr/>
            </a:lvl1pPr>
          </a:lstStyle>
          <a:p>
            <a:pPr>
              <a:defRPr/>
            </a:pPr>
            <a:fld id="{BAA06780-CF65-4E27-89DB-05BE1C4B66C5}" type="slidenum">
              <a:rPr lang="en-US" altLang="en-US"/>
              <a:pPr>
                <a:defRPr/>
              </a:pPr>
              <a:t>‹#›</a:t>
            </a:fld>
            <a:endParaRPr lang="en-US" altLang="en-US" dirty="0"/>
          </a:p>
        </p:txBody>
      </p:sp>
    </p:spTree>
    <p:extLst>
      <p:ext uri="{BB962C8B-B14F-4D97-AF65-F5344CB8AC3E}">
        <p14:creationId xmlns:p14="http://schemas.microsoft.com/office/powerpoint/2010/main" val="267344195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941"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177"/>
            </a:lvl1pPr>
            <a:lvl2pPr marL="449505" indent="0">
              <a:buNone/>
              <a:defRPr sz="2735"/>
            </a:lvl2pPr>
            <a:lvl3pPr marL="899010" indent="0">
              <a:buNone/>
              <a:defRPr sz="2382"/>
            </a:lvl3pPr>
            <a:lvl4pPr marL="1348516" indent="0">
              <a:buNone/>
              <a:defRPr sz="1941"/>
            </a:lvl4pPr>
            <a:lvl5pPr marL="1798021" indent="0">
              <a:buNone/>
              <a:defRPr sz="1941"/>
            </a:lvl5pPr>
            <a:lvl6pPr marL="2247527" indent="0">
              <a:buNone/>
              <a:defRPr sz="1941"/>
            </a:lvl6pPr>
            <a:lvl7pPr marL="2697032" indent="0">
              <a:buNone/>
              <a:defRPr sz="1941"/>
            </a:lvl7pPr>
            <a:lvl8pPr marL="3146538" indent="0">
              <a:buNone/>
              <a:defRPr sz="1941"/>
            </a:lvl8pPr>
            <a:lvl9pPr marL="3596043" indent="0">
              <a:buNone/>
              <a:defRPr sz="1941"/>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12"/>
            </a:lvl1pPr>
            <a:lvl2pPr marL="449505" indent="0">
              <a:buNone/>
              <a:defRPr sz="1147"/>
            </a:lvl2pPr>
            <a:lvl3pPr marL="899010" indent="0">
              <a:buNone/>
              <a:defRPr sz="971"/>
            </a:lvl3pPr>
            <a:lvl4pPr marL="1348516" indent="0">
              <a:buNone/>
              <a:defRPr sz="882"/>
            </a:lvl4pPr>
            <a:lvl5pPr marL="1798021" indent="0">
              <a:buNone/>
              <a:defRPr sz="882"/>
            </a:lvl5pPr>
            <a:lvl6pPr marL="2247527" indent="0">
              <a:buNone/>
              <a:defRPr sz="882"/>
            </a:lvl6pPr>
            <a:lvl7pPr marL="2697032" indent="0">
              <a:buNone/>
              <a:defRPr sz="882"/>
            </a:lvl7pPr>
            <a:lvl8pPr marL="3146538" indent="0">
              <a:buNone/>
              <a:defRPr sz="882"/>
            </a:lvl8pPr>
            <a:lvl9pPr marL="3596043" indent="0">
              <a:buNone/>
              <a:defRPr sz="882"/>
            </a:lvl9pPr>
          </a:lstStyle>
          <a:p>
            <a:pPr lvl="0"/>
            <a:r>
              <a:rPr lang="en-US"/>
              <a:t>Click to edit Master text styles</a:t>
            </a:r>
          </a:p>
        </p:txBody>
      </p:sp>
      <p:sp>
        <p:nvSpPr>
          <p:cNvPr id="5" name="Rectangle 4">
            <a:extLst>
              <a:ext uri="{FF2B5EF4-FFF2-40B4-BE49-F238E27FC236}">
                <a16:creationId xmlns:a16="http://schemas.microsoft.com/office/drawing/2014/main" id="{6EA760A2-5B04-4BED-B2FA-D4B3D780A5D1}"/>
              </a:ext>
            </a:extLst>
          </p:cNvPr>
          <p:cNvSpPr>
            <a:spLocks noGrp="1" noChangeArrowheads="1"/>
          </p:cNvSpPr>
          <p:nvPr>
            <p:ph type="sldNum" sz="quarter" idx="10"/>
          </p:nvPr>
        </p:nvSpPr>
        <p:spPr>
          <a:ln/>
        </p:spPr>
        <p:txBody>
          <a:bodyPr/>
          <a:lstStyle>
            <a:lvl1pPr>
              <a:defRPr/>
            </a:lvl1pPr>
          </a:lstStyle>
          <a:p>
            <a:pPr>
              <a:defRPr/>
            </a:pPr>
            <a:fld id="{86DA42F6-5CDF-494E-A0E0-E0B19F1F9027}" type="slidenum">
              <a:rPr lang="en-US" altLang="en-US"/>
              <a:pPr>
                <a:defRPr/>
              </a:pPr>
              <a:t>‹#›</a:t>
            </a:fld>
            <a:endParaRPr lang="en-US" altLang="en-US" dirty="0"/>
          </a:p>
        </p:txBody>
      </p:sp>
    </p:spTree>
    <p:extLst>
      <p:ext uri="{BB962C8B-B14F-4D97-AF65-F5344CB8AC3E}">
        <p14:creationId xmlns:p14="http://schemas.microsoft.com/office/powerpoint/2010/main" val="320335741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B642D7E-B65C-4EF4-834C-DF04E4FE9B8D}"/>
              </a:ext>
            </a:extLst>
          </p:cNvPr>
          <p:cNvSpPr>
            <a:spLocks noGrp="1" noChangeArrowheads="1"/>
          </p:cNvSpPr>
          <p:nvPr>
            <p:ph type="sldNum" sz="quarter" idx="10"/>
          </p:nvPr>
        </p:nvSpPr>
        <p:spPr>
          <a:ln/>
        </p:spPr>
        <p:txBody>
          <a:bodyPr/>
          <a:lstStyle>
            <a:lvl1pPr>
              <a:defRPr/>
            </a:lvl1pPr>
          </a:lstStyle>
          <a:p>
            <a:pPr>
              <a:defRPr/>
            </a:pPr>
            <a:fld id="{8F1CE6AA-D14F-4413-A938-5B460D1C472B}" type="slidenum">
              <a:rPr lang="en-US" altLang="en-US"/>
              <a:pPr>
                <a:defRPr/>
              </a:pPr>
              <a:t>‹#›</a:t>
            </a:fld>
            <a:endParaRPr lang="en-US" altLang="en-US" dirty="0"/>
          </a:p>
        </p:txBody>
      </p:sp>
    </p:spTree>
    <p:extLst>
      <p:ext uri="{BB962C8B-B14F-4D97-AF65-F5344CB8AC3E}">
        <p14:creationId xmlns:p14="http://schemas.microsoft.com/office/powerpoint/2010/main" val="141177494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26" y="0"/>
            <a:ext cx="2101850" cy="6432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3" y="0"/>
            <a:ext cx="6156325" cy="6432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46215C5-A4E2-4D37-8590-2E9ADC6F8ED2}"/>
              </a:ext>
            </a:extLst>
          </p:cNvPr>
          <p:cNvSpPr>
            <a:spLocks noGrp="1" noChangeArrowheads="1"/>
          </p:cNvSpPr>
          <p:nvPr>
            <p:ph type="sldNum" sz="quarter" idx="10"/>
          </p:nvPr>
        </p:nvSpPr>
        <p:spPr>
          <a:ln/>
        </p:spPr>
        <p:txBody>
          <a:bodyPr/>
          <a:lstStyle>
            <a:lvl1pPr>
              <a:defRPr/>
            </a:lvl1pPr>
          </a:lstStyle>
          <a:p>
            <a:pPr>
              <a:defRPr/>
            </a:pPr>
            <a:fld id="{20FEBA4E-9FA5-4C81-8F97-3D0679010127}" type="slidenum">
              <a:rPr lang="en-US" altLang="en-US"/>
              <a:pPr>
                <a:defRPr/>
              </a:pPr>
              <a:t>‹#›</a:t>
            </a:fld>
            <a:endParaRPr lang="en-US" altLang="en-US" dirty="0"/>
          </a:p>
        </p:txBody>
      </p:sp>
    </p:spTree>
    <p:extLst>
      <p:ext uri="{BB962C8B-B14F-4D97-AF65-F5344CB8AC3E}">
        <p14:creationId xmlns:p14="http://schemas.microsoft.com/office/powerpoint/2010/main" val="371865395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MARAD_brief_template_cover">
            <a:extLst>
              <a:ext uri="{FF2B5EF4-FFF2-40B4-BE49-F238E27FC236}">
                <a16:creationId xmlns:a16="http://schemas.microsoft.com/office/drawing/2014/main" id="{EA2CA8B5-0A15-4B04-AD7F-4CBC4961F08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8C3D730A-AFA3-4F82-8145-0B6196B53F13}"/>
              </a:ext>
            </a:extLst>
          </p:cNvPr>
          <p:cNvSpPr>
            <a:spLocks noChangeArrowheads="1"/>
          </p:cNvSpPr>
          <p:nvPr/>
        </p:nvSpPr>
        <p:spPr bwMode="auto">
          <a:xfrm>
            <a:off x="341313" y="5357813"/>
            <a:ext cx="2886075" cy="717550"/>
          </a:xfrm>
          <a:prstGeom prst="rect">
            <a:avLst/>
          </a:prstGeom>
          <a:noFill/>
          <a:ln>
            <a:noFill/>
          </a:ln>
          <a:effectLst/>
        </p:spPr>
        <p:txBody>
          <a:bodyPr lIns="61544" tIns="30772" rIns="61544" bIns="30772"/>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350" dirty="0"/>
          </a:p>
        </p:txBody>
      </p:sp>
      <p:sp>
        <p:nvSpPr>
          <p:cNvPr id="6" name="Rectangle 4">
            <a:extLst>
              <a:ext uri="{FF2B5EF4-FFF2-40B4-BE49-F238E27FC236}">
                <a16:creationId xmlns:a16="http://schemas.microsoft.com/office/drawing/2014/main" id="{67BAD47A-6055-410D-A8F7-3D6FF6A28251}"/>
              </a:ext>
            </a:extLst>
          </p:cNvPr>
          <p:cNvSpPr>
            <a:spLocks noChangeArrowheads="1"/>
          </p:cNvSpPr>
          <p:nvPr/>
        </p:nvSpPr>
        <p:spPr bwMode="auto">
          <a:xfrm>
            <a:off x="238125" y="6005513"/>
            <a:ext cx="5638800" cy="852487"/>
          </a:xfrm>
          <a:prstGeom prst="rect">
            <a:avLst/>
          </a:prstGeom>
          <a:noFill/>
          <a:ln>
            <a:noFill/>
          </a:ln>
          <a:effectLst/>
        </p:spPr>
        <p:txBody>
          <a:bodyPr lIns="68548" tIns="34274" rIns="68548" bIns="34274"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0000"/>
              </a:lnSpc>
              <a:defRPr/>
            </a:pPr>
            <a:r>
              <a:rPr lang="en-US" altLang="en-US" sz="600" dirty="0">
                <a:solidFill>
                  <a:schemeClr val="bg2"/>
                </a:solidFill>
              </a:rPr>
              <a:t>1200 New Jersey Ave., SE  |  Washington  |  DC 20590 </a:t>
            </a:r>
            <a:br>
              <a:rPr lang="en-US" altLang="en-US" sz="600" dirty="0">
                <a:solidFill>
                  <a:schemeClr val="bg2"/>
                </a:solidFill>
              </a:rPr>
            </a:br>
            <a:r>
              <a:rPr lang="en-US" altLang="en-US" sz="600" dirty="0">
                <a:solidFill>
                  <a:schemeClr val="bg2"/>
                </a:solidFill>
              </a:rPr>
              <a:t>w</a:t>
            </a:r>
            <a:r>
              <a:rPr lang="en-US" altLang="en-US" sz="600" b="1" dirty="0">
                <a:solidFill>
                  <a:schemeClr val="bg2"/>
                </a:solidFill>
              </a:rPr>
              <a:t> w w . d o t . g o v</a:t>
            </a:r>
          </a:p>
        </p:txBody>
      </p:sp>
      <p:sp>
        <p:nvSpPr>
          <p:cNvPr id="5122" name="Rectangle 2"/>
          <p:cNvSpPr>
            <a:spLocks noGrp="1" noChangeArrowheads="1"/>
          </p:cNvSpPr>
          <p:nvPr>
            <p:ph type="subTitle" sz="quarter" idx="1"/>
          </p:nvPr>
        </p:nvSpPr>
        <p:spPr>
          <a:xfrm>
            <a:off x="246064" y="5092702"/>
            <a:ext cx="7254875" cy="1006475"/>
          </a:xfrm>
        </p:spPr>
        <p:txBody>
          <a:bodyPr lIns="82058" tIns="41029" rIns="82058" bIns="41029"/>
          <a:lstStyle>
            <a:lvl1pPr marL="0" indent="0" defTabSz="685800">
              <a:spcBef>
                <a:spcPct val="0"/>
              </a:spcBef>
              <a:buFont typeface="Wingdings" pitchFamily="2" charset="2"/>
              <a:buNone/>
              <a:defRPr sz="1200" b="0">
                <a:solidFill>
                  <a:srgbClr val="DDDDDD"/>
                </a:solidFill>
              </a:defRPr>
            </a:lvl1pPr>
          </a:lstStyle>
          <a:p>
            <a:pPr lvl="0"/>
            <a:r>
              <a:rPr lang="en-US" noProof="0"/>
              <a:t>Click to edit Master subtitle style</a:t>
            </a:r>
          </a:p>
        </p:txBody>
      </p:sp>
      <p:sp>
        <p:nvSpPr>
          <p:cNvPr id="5125" name="Rectangle 5"/>
          <p:cNvSpPr>
            <a:spLocks noGrp="1" noChangeArrowheads="1"/>
          </p:cNvSpPr>
          <p:nvPr>
            <p:ph type="ctrTitle" sz="quarter"/>
          </p:nvPr>
        </p:nvSpPr>
        <p:spPr>
          <a:xfrm>
            <a:off x="217488" y="3425825"/>
            <a:ext cx="7251700" cy="1358900"/>
          </a:xfrm>
        </p:spPr>
        <p:txBody>
          <a:bodyPr lIns="82058" tIns="41029" rIns="82058" bIns="41029" anchor="b"/>
          <a:lstStyle>
            <a:lvl1pPr defTabSz="615554">
              <a:lnSpc>
                <a:spcPct val="90000"/>
              </a:lnSpc>
              <a:spcAft>
                <a:spcPct val="8000"/>
              </a:spcAft>
              <a:buClr>
                <a:srgbClr val="B2B2B2"/>
              </a:buClr>
              <a:buSzPct val="110000"/>
              <a:defRPr sz="2100"/>
            </a:lvl1pPr>
          </a:lstStyle>
          <a:p>
            <a:pPr lvl="0"/>
            <a:r>
              <a:rPr lang="en-US" noProof="0"/>
              <a:t>CLICK TO EDIT MASTER TITLE STYLE</a:t>
            </a:r>
          </a:p>
        </p:txBody>
      </p:sp>
    </p:spTree>
    <p:extLst>
      <p:ext uri="{BB962C8B-B14F-4D97-AF65-F5344CB8AC3E}">
        <p14:creationId xmlns:p14="http://schemas.microsoft.com/office/powerpoint/2010/main" val="305519064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32DAFE2-0C22-4F7A-8B81-A7A0F46FA7C9}"/>
              </a:ext>
            </a:extLst>
          </p:cNvPr>
          <p:cNvSpPr>
            <a:spLocks noGrp="1" noChangeArrowheads="1"/>
          </p:cNvSpPr>
          <p:nvPr>
            <p:ph type="sldNum" sz="quarter" idx="10"/>
          </p:nvPr>
        </p:nvSpPr>
        <p:spPr>
          <a:ln/>
        </p:spPr>
        <p:txBody>
          <a:bodyPr/>
          <a:lstStyle>
            <a:lvl1pPr>
              <a:defRPr/>
            </a:lvl1pPr>
          </a:lstStyle>
          <a:p>
            <a:pPr>
              <a:defRPr/>
            </a:pPr>
            <a:fld id="{CDCB8E45-DB46-40C5-B942-D688EE606A4A}" type="slidenum">
              <a:rPr lang="en-US" altLang="en-US"/>
              <a:pPr>
                <a:defRPr/>
              </a:pPr>
              <a:t>‹#›</a:t>
            </a:fld>
            <a:endParaRPr lang="en-US" altLang="en-US" dirty="0"/>
          </a:p>
        </p:txBody>
      </p:sp>
    </p:spTree>
    <p:extLst>
      <p:ext uri="{BB962C8B-B14F-4D97-AF65-F5344CB8AC3E}">
        <p14:creationId xmlns:p14="http://schemas.microsoft.com/office/powerpoint/2010/main" val="182698931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a:extLst>
              <a:ext uri="{FF2B5EF4-FFF2-40B4-BE49-F238E27FC236}">
                <a16:creationId xmlns:a16="http://schemas.microsoft.com/office/drawing/2014/main" id="{F3457D49-0BDD-42A8-B42F-50981615FE6A}"/>
              </a:ext>
            </a:extLst>
          </p:cNvPr>
          <p:cNvSpPr>
            <a:spLocks noGrp="1" noChangeArrowheads="1"/>
          </p:cNvSpPr>
          <p:nvPr>
            <p:ph type="sldNum" sz="quarter" idx="10"/>
          </p:nvPr>
        </p:nvSpPr>
        <p:spPr>
          <a:ln/>
        </p:spPr>
        <p:txBody>
          <a:bodyPr/>
          <a:lstStyle>
            <a:lvl1pPr>
              <a:defRPr/>
            </a:lvl1pPr>
          </a:lstStyle>
          <a:p>
            <a:pPr>
              <a:defRPr/>
            </a:pPr>
            <a:fld id="{8CF845D5-A909-4050-95B0-8D9CBF795F92}" type="slidenum">
              <a:rPr lang="en-US" altLang="en-US"/>
              <a:pPr>
                <a:defRPr/>
              </a:pPr>
              <a:t>‹#›</a:t>
            </a:fld>
            <a:endParaRPr lang="en-US" altLang="en-US" dirty="0"/>
          </a:p>
        </p:txBody>
      </p:sp>
    </p:spTree>
    <p:extLst>
      <p:ext uri="{BB962C8B-B14F-4D97-AF65-F5344CB8AC3E}">
        <p14:creationId xmlns:p14="http://schemas.microsoft.com/office/powerpoint/2010/main" val="189205342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1" y="1063627"/>
            <a:ext cx="4129088" cy="53689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2489" y="1063627"/>
            <a:ext cx="4129087" cy="53689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9441FD1-EB8A-410A-8E1D-D0EED1DF9559}"/>
              </a:ext>
            </a:extLst>
          </p:cNvPr>
          <p:cNvSpPr>
            <a:spLocks noGrp="1" noChangeArrowheads="1"/>
          </p:cNvSpPr>
          <p:nvPr>
            <p:ph type="sldNum" sz="quarter" idx="10"/>
          </p:nvPr>
        </p:nvSpPr>
        <p:spPr>
          <a:ln/>
        </p:spPr>
        <p:txBody>
          <a:bodyPr/>
          <a:lstStyle>
            <a:lvl1pPr>
              <a:defRPr/>
            </a:lvl1pPr>
          </a:lstStyle>
          <a:p>
            <a:pPr>
              <a:defRPr/>
            </a:pPr>
            <a:fld id="{F0FD7703-F990-45AE-BB89-CF4132BE30D4}" type="slidenum">
              <a:rPr lang="en-US" altLang="en-US"/>
              <a:pPr>
                <a:defRPr/>
              </a:pPr>
              <a:t>‹#›</a:t>
            </a:fld>
            <a:endParaRPr lang="en-US" altLang="en-US" dirty="0"/>
          </a:p>
        </p:txBody>
      </p:sp>
    </p:spTree>
    <p:extLst>
      <p:ext uri="{BB962C8B-B14F-4D97-AF65-F5344CB8AC3E}">
        <p14:creationId xmlns:p14="http://schemas.microsoft.com/office/powerpoint/2010/main" val="173815189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D3B8E44-649F-4C11-B68B-9A63A71CFF15}"/>
              </a:ext>
            </a:extLst>
          </p:cNvPr>
          <p:cNvSpPr>
            <a:spLocks noGrp="1" noChangeArrowheads="1"/>
          </p:cNvSpPr>
          <p:nvPr>
            <p:ph type="sldNum" sz="quarter" idx="10"/>
          </p:nvPr>
        </p:nvSpPr>
        <p:spPr>
          <a:ln/>
        </p:spPr>
        <p:txBody>
          <a:bodyPr/>
          <a:lstStyle>
            <a:lvl1pPr>
              <a:defRPr/>
            </a:lvl1pPr>
          </a:lstStyle>
          <a:p>
            <a:pPr>
              <a:defRPr/>
            </a:pPr>
            <a:fld id="{F077E63F-97C2-47F6-9265-65B2DBCF5F9B}" type="slidenum">
              <a:rPr lang="en-US" altLang="en-US"/>
              <a:pPr>
                <a:defRPr/>
              </a:pPr>
              <a:t>‹#›</a:t>
            </a:fld>
            <a:endParaRPr lang="en-US" altLang="en-US" dirty="0"/>
          </a:p>
        </p:txBody>
      </p:sp>
    </p:spTree>
    <p:extLst>
      <p:ext uri="{BB962C8B-B14F-4D97-AF65-F5344CB8AC3E}">
        <p14:creationId xmlns:p14="http://schemas.microsoft.com/office/powerpoint/2010/main" val="36482644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1EC4CF1-6B10-434F-B468-1F682EFEF561}"/>
              </a:ext>
            </a:extLst>
          </p:cNvPr>
          <p:cNvSpPr>
            <a:spLocks noGrp="1" noChangeArrowheads="1"/>
          </p:cNvSpPr>
          <p:nvPr>
            <p:ph type="sldNum" sz="quarter" idx="10"/>
          </p:nvPr>
        </p:nvSpPr>
        <p:spPr>
          <a:ln/>
        </p:spPr>
        <p:txBody>
          <a:bodyPr/>
          <a:lstStyle>
            <a:lvl1pPr>
              <a:defRPr/>
            </a:lvl1pPr>
          </a:lstStyle>
          <a:p>
            <a:pPr>
              <a:defRPr/>
            </a:pPr>
            <a:fld id="{9AEF5DC0-8CBE-4BFA-9DC2-31948A712431}" type="slidenum">
              <a:rPr lang="en-US" altLang="en-US"/>
              <a:pPr>
                <a:defRPr/>
              </a:pPr>
              <a:t>‹#›</a:t>
            </a:fld>
            <a:endParaRPr lang="en-US" altLang="en-US" dirty="0"/>
          </a:p>
        </p:txBody>
      </p:sp>
    </p:spTree>
    <p:extLst>
      <p:ext uri="{BB962C8B-B14F-4D97-AF65-F5344CB8AC3E}">
        <p14:creationId xmlns:p14="http://schemas.microsoft.com/office/powerpoint/2010/main" val="18663393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A23C37F-0685-497A-9BB1-158D01EB5372}"/>
              </a:ext>
            </a:extLst>
          </p:cNvPr>
          <p:cNvSpPr>
            <a:spLocks noGrp="1" noChangeArrowheads="1"/>
          </p:cNvSpPr>
          <p:nvPr>
            <p:ph type="sldNum" sz="quarter" idx="10"/>
          </p:nvPr>
        </p:nvSpPr>
        <p:spPr>
          <a:ln/>
        </p:spPr>
        <p:txBody>
          <a:bodyPr/>
          <a:lstStyle>
            <a:lvl1pPr>
              <a:defRPr/>
            </a:lvl1pPr>
          </a:lstStyle>
          <a:p>
            <a:pPr>
              <a:defRPr/>
            </a:pPr>
            <a:fld id="{AD4C59EA-84D0-4F12-B988-E43484A163BE}" type="slidenum">
              <a:rPr lang="en-US" altLang="en-US"/>
              <a:pPr>
                <a:defRPr/>
              </a:pPr>
              <a:t>‹#›</a:t>
            </a:fld>
            <a:endParaRPr lang="en-US" altLang="en-US" dirty="0"/>
          </a:p>
        </p:txBody>
      </p:sp>
    </p:spTree>
    <p:extLst>
      <p:ext uri="{BB962C8B-B14F-4D97-AF65-F5344CB8AC3E}">
        <p14:creationId xmlns:p14="http://schemas.microsoft.com/office/powerpoint/2010/main" val="105636892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2C0564E-3BF4-491D-93FB-EA67C1CB4B29}"/>
              </a:ext>
            </a:extLst>
          </p:cNvPr>
          <p:cNvSpPr>
            <a:spLocks noGrp="1" noChangeArrowheads="1"/>
          </p:cNvSpPr>
          <p:nvPr>
            <p:ph type="sldNum" sz="quarter" idx="10"/>
          </p:nvPr>
        </p:nvSpPr>
        <p:spPr>
          <a:ln/>
        </p:spPr>
        <p:txBody>
          <a:bodyPr/>
          <a:lstStyle>
            <a:lvl1pPr>
              <a:defRPr/>
            </a:lvl1pPr>
          </a:lstStyle>
          <a:p>
            <a:pPr>
              <a:defRPr/>
            </a:pPr>
            <a:fld id="{1C7E7085-55D8-4995-A505-1A70EF5212A2}" type="slidenum">
              <a:rPr lang="en-US" altLang="en-US"/>
              <a:pPr>
                <a:defRPr/>
              </a:pPr>
              <a:t>‹#›</a:t>
            </a:fld>
            <a:endParaRPr lang="en-US" altLang="en-US" dirty="0"/>
          </a:p>
        </p:txBody>
      </p:sp>
    </p:spTree>
    <p:extLst>
      <p:ext uri="{BB962C8B-B14F-4D97-AF65-F5344CB8AC3E}">
        <p14:creationId xmlns:p14="http://schemas.microsoft.com/office/powerpoint/2010/main" val="385694033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F05F0959-EF7E-4498-8AB5-7D7AFC275F2A}"/>
              </a:ext>
            </a:extLst>
          </p:cNvPr>
          <p:cNvSpPr>
            <a:spLocks noGrp="1" noChangeArrowheads="1"/>
          </p:cNvSpPr>
          <p:nvPr>
            <p:ph type="sldNum" sz="quarter" idx="10"/>
          </p:nvPr>
        </p:nvSpPr>
        <p:spPr>
          <a:ln/>
        </p:spPr>
        <p:txBody>
          <a:bodyPr/>
          <a:lstStyle>
            <a:lvl1pPr>
              <a:defRPr/>
            </a:lvl1pPr>
          </a:lstStyle>
          <a:p>
            <a:pPr>
              <a:defRPr/>
            </a:pPr>
            <a:fld id="{B9DA9E7B-1BA3-4013-8658-833B6F9750A5}" type="slidenum">
              <a:rPr lang="en-US" altLang="en-US"/>
              <a:pPr>
                <a:defRPr/>
              </a:pPr>
              <a:t>‹#›</a:t>
            </a:fld>
            <a:endParaRPr lang="en-US" altLang="en-US" dirty="0"/>
          </a:p>
        </p:txBody>
      </p:sp>
    </p:spTree>
    <p:extLst>
      <p:ext uri="{BB962C8B-B14F-4D97-AF65-F5344CB8AC3E}">
        <p14:creationId xmlns:p14="http://schemas.microsoft.com/office/powerpoint/2010/main" val="247821929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F4499CAF-D2D1-4163-8483-C5517DAB8F59}"/>
              </a:ext>
            </a:extLst>
          </p:cNvPr>
          <p:cNvSpPr>
            <a:spLocks noGrp="1" noChangeArrowheads="1"/>
          </p:cNvSpPr>
          <p:nvPr>
            <p:ph type="sldNum" sz="quarter" idx="10"/>
          </p:nvPr>
        </p:nvSpPr>
        <p:spPr>
          <a:ln/>
        </p:spPr>
        <p:txBody>
          <a:bodyPr/>
          <a:lstStyle>
            <a:lvl1pPr>
              <a:defRPr/>
            </a:lvl1pPr>
          </a:lstStyle>
          <a:p>
            <a:pPr>
              <a:defRPr/>
            </a:pPr>
            <a:fld id="{64D355F7-FE01-4CBA-94E3-9C616D64C4D9}" type="slidenum">
              <a:rPr lang="en-US" altLang="en-US"/>
              <a:pPr>
                <a:defRPr/>
              </a:pPr>
              <a:t>‹#›</a:t>
            </a:fld>
            <a:endParaRPr lang="en-US" altLang="en-US" dirty="0"/>
          </a:p>
        </p:txBody>
      </p:sp>
    </p:spTree>
    <p:extLst>
      <p:ext uri="{BB962C8B-B14F-4D97-AF65-F5344CB8AC3E}">
        <p14:creationId xmlns:p14="http://schemas.microsoft.com/office/powerpoint/2010/main" val="135822822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4309801-9F8D-4890-B710-A1998506B409}"/>
              </a:ext>
            </a:extLst>
          </p:cNvPr>
          <p:cNvSpPr>
            <a:spLocks noGrp="1" noChangeArrowheads="1"/>
          </p:cNvSpPr>
          <p:nvPr>
            <p:ph type="sldNum" sz="quarter" idx="10"/>
          </p:nvPr>
        </p:nvSpPr>
        <p:spPr>
          <a:ln/>
        </p:spPr>
        <p:txBody>
          <a:bodyPr/>
          <a:lstStyle>
            <a:lvl1pPr>
              <a:defRPr/>
            </a:lvl1pPr>
          </a:lstStyle>
          <a:p>
            <a:pPr>
              <a:defRPr/>
            </a:pPr>
            <a:fld id="{F258F161-FCB0-456A-BA47-EF7A8EDC1EE8}" type="slidenum">
              <a:rPr lang="en-US" altLang="en-US"/>
              <a:pPr>
                <a:defRPr/>
              </a:pPr>
              <a:t>‹#›</a:t>
            </a:fld>
            <a:endParaRPr lang="en-US" altLang="en-US" dirty="0"/>
          </a:p>
        </p:txBody>
      </p:sp>
    </p:spTree>
    <p:extLst>
      <p:ext uri="{BB962C8B-B14F-4D97-AF65-F5344CB8AC3E}">
        <p14:creationId xmlns:p14="http://schemas.microsoft.com/office/powerpoint/2010/main" val="116026395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25" y="0"/>
            <a:ext cx="2101850" cy="6432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1" y="0"/>
            <a:ext cx="6156325" cy="6432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31F1E66-A5E0-4808-ABDF-F77024455E75}"/>
              </a:ext>
            </a:extLst>
          </p:cNvPr>
          <p:cNvSpPr>
            <a:spLocks noGrp="1" noChangeArrowheads="1"/>
          </p:cNvSpPr>
          <p:nvPr>
            <p:ph type="sldNum" sz="quarter" idx="10"/>
          </p:nvPr>
        </p:nvSpPr>
        <p:spPr>
          <a:ln/>
        </p:spPr>
        <p:txBody>
          <a:bodyPr/>
          <a:lstStyle>
            <a:lvl1pPr>
              <a:defRPr/>
            </a:lvl1pPr>
          </a:lstStyle>
          <a:p>
            <a:pPr>
              <a:defRPr/>
            </a:pPr>
            <a:fld id="{C839F9A9-FA36-426A-A9A7-60351A6AA6CA}" type="slidenum">
              <a:rPr lang="en-US" altLang="en-US"/>
              <a:pPr>
                <a:defRPr/>
              </a:pPr>
              <a:t>‹#›</a:t>
            </a:fld>
            <a:endParaRPr lang="en-US" altLang="en-US" dirty="0"/>
          </a:p>
        </p:txBody>
      </p:sp>
    </p:spTree>
    <p:extLst>
      <p:ext uri="{BB962C8B-B14F-4D97-AF65-F5344CB8AC3E}">
        <p14:creationId xmlns:p14="http://schemas.microsoft.com/office/powerpoint/2010/main" val="146371729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MARAD_brief_template_cover">
            <a:extLst>
              <a:ext uri="{FF2B5EF4-FFF2-40B4-BE49-F238E27FC236}">
                <a16:creationId xmlns:a16="http://schemas.microsoft.com/office/drawing/2014/main" id="{89700984-6FA8-475D-B930-AA213EC15E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AF839055-CB36-4182-BC41-7FD229FAAC89}"/>
              </a:ext>
            </a:extLst>
          </p:cNvPr>
          <p:cNvSpPr>
            <a:spLocks noChangeArrowheads="1"/>
          </p:cNvSpPr>
          <p:nvPr/>
        </p:nvSpPr>
        <p:spPr bwMode="auto">
          <a:xfrm>
            <a:off x="341313" y="5357813"/>
            <a:ext cx="2886075" cy="717550"/>
          </a:xfrm>
          <a:prstGeom prst="rect">
            <a:avLst/>
          </a:prstGeom>
          <a:noFill/>
          <a:ln w="9525">
            <a:noFill/>
            <a:miter lim="800000"/>
            <a:headEnd/>
            <a:tailEnd/>
          </a:ln>
          <a:effectLst/>
        </p:spPr>
        <p:txBody>
          <a:bodyPr lIns="80673" tIns="40337" rIns="80673" bIns="40337"/>
          <a:lstStyle/>
          <a:p>
            <a:pPr>
              <a:defRPr/>
            </a:pPr>
            <a:endParaRPr lang="en-US" sz="1765" dirty="0">
              <a:solidFill>
                <a:srgbClr val="000000"/>
              </a:solidFill>
            </a:endParaRPr>
          </a:p>
        </p:txBody>
      </p:sp>
      <p:sp>
        <p:nvSpPr>
          <p:cNvPr id="6" name="Rectangle 4">
            <a:extLst>
              <a:ext uri="{FF2B5EF4-FFF2-40B4-BE49-F238E27FC236}">
                <a16:creationId xmlns:a16="http://schemas.microsoft.com/office/drawing/2014/main" id="{ECCF9C55-6B9C-4F27-AB63-51D4981F3132}"/>
              </a:ext>
            </a:extLst>
          </p:cNvPr>
          <p:cNvSpPr>
            <a:spLocks noChangeArrowheads="1"/>
          </p:cNvSpPr>
          <p:nvPr/>
        </p:nvSpPr>
        <p:spPr bwMode="auto">
          <a:xfrm>
            <a:off x="238125" y="6005513"/>
            <a:ext cx="5638800" cy="852487"/>
          </a:xfrm>
          <a:prstGeom prst="rect">
            <a:avLst/>
          </a:prstGeom>
          <a:noFill/>
          <a:ln w="9525">
            <a:noFill/>
            <a:miter lim="800000"/>
            <a:headEnd/>
            <a:tailEnd/>
          </a:ln>
          <a:effectLst/>
        </p:spPr>
        <p:txBody>
          <a:bodyPr lIns="89854" tIns="44927" rIns="89854" bIns="44927" anchor="ctr"/>
          <a:lstStyle/>
          <a:p>
            <a:pPr>
              <a:lnSpc>
                <a:spcPct val="110000"/>
              </a:lnSpc>
              <a:defRPr/>
            </a:pPr>
            <a:r>
              <a:rPr lang="en-US" sz="794" dirty="0">
                <a:solidFill>
                  <a:srgbClr val="808080"/>
                </a:solidFill>
              </a:rPr>
              <a:t>Maritime Administration</a:t>
            </a:r>
          </a:p>
          <a:p>
            <a:pPr>
              <a:lnSpc>
                <a:spcPct val="110000"/>
              </a:lnSpc>
              <a:defRPr/>
            </a:pPr>
            <a:r>
              <a:rPr lang="en-US" sz="794" dirty="0">
                <a:solidFill>
                  <a:srgbClr val="808080"/>
                </a:solidFill>
              </a:rPr>
              <a:t>1200  New Jersey Ave., SE  |  Washington, DC  |  20590 </a:t>
            </a:r>
            <a:br>
              <a:rPr lang="en-US" sz="794" dirty="0">
                <a:solidFill>
                  <a:srgbClr val="808080"/>
                </a:solidFill>
              </a:rPr>
            </a:br>
            <a:r>
              <a:rPr lang="en-US" sz="794" dirty="0">
                <a:solidFill>
                  <a:srgbClr val="808080"/>
                </a:solidFill>
              </a:rPr>
              <a:t>w</a:t>
            </a:r>
            <a:r>
              <a:rPr lang="en-US" sz="794" b="1" dirty="0">
                <a:solidFill>
                  <a:srgbClr val="808080"/>
                </a:solidFill>
              </a:rPr>
              <a:t> w w . d o t . g o v</a:t>
            </a:r>
          </a:p>
        </p:txBody>
      </p:sp>
      <p:sp>
        <p:nvSpPr>
          <p:cNvPr id="5122" name="Rectangle 2"/>
          <p:cNvSpPr>
            <a:spLocks noGrp="1" noChangeArrowheads="1"/>
          </p:cNvSpPr>
          <p:nvPr>
            <p:ph type="subTitle" sz="quarter" idx="1"/>
          </p:nvPr>
        </p:nvSpPr>
        <p:spPr>
          <a:xfrm>
            <a:off x="246066" y="5092703"/>
            <a:ext cx="7254875" cy="1006475"/>
          </a:xfrm>
        </p:spPr>
        <p:txBody>
          <a:bodyPr lIns="91429" tIns="45715" rIns="91429" bIns="45715"/>
          <a:lstStyle>
            <a:lvl1pPr marL="0" indent="0" defTabSz="899010">
              <a:spcBef>
                <a:spcPct val="0"/>
              </a:spcBef>
              <a:buFont typeface="Wingdings" pitchFamily="2" charset="2"/>
              <a:buNone/>
              <a:defRPr sz="1588" b="0">
                <a:solidFill>
                  <a:srgbClr val="DDDDDD"/>
                </a:solidFill>
              </a:defRPr>
            </a:lvl1pPr>
          </a:lstStyle>
          <a:p>
            <a:r>
              <a:rPr lang="en-US"/>
              <a:t>Click to edit Master subtitle style</a:t>
            </a:r>
          </a:p>
        </p:txBody>
      </p:sp>
      <p:sp>
        <p:nvSpPr>
          <p:cNvPr id="5125" name="Rectangle 5"/>
          <p:cNvSpPr>
            <a:spLocks noGrp="1" noChangeArrowheads="1"/>
          </p:cNvSpPr>
          <p:nvPr>
            <p:ph type="ctrTitle" sz="quarter"/>
          </p:nvPr>
        </p:nvSpPr>
        <p:spPr>
          <a:xfrm>
            <a:off x="217489" y="3425827"/>
            <a:ext cx="7251700" cy="1358900"/>
          </a:xfrm>
        </p:spPr>
        <p:txBody>
          <a:bodyPr lIns="91429" tIns="45715" rIns="91429" bIns="45715" anchor="b"/>
          <a:lstStyle>
            <a:lvl1pPr defTabSz="806925">
              <a:lnSpc>
                <a:spcPct val="90000"/>
              </a:lnSpc>
              <a:spcAft>
                <a:spcPct val="8000"/>
              </a:spcAft>
              <a:buClr>
                <a:srgbClr val="B2B2B2"/>
              </a:buClr>
              <a:buSzPct val="110000"/>
              <a:defRPr sz="2735"/>
            </a:lvl1pPr>
          </a:lstStyle>
          <a:p>
            <a:r>
              <a:rPr lang="en-US"/>
              <a:t>CLICK TO EDIT MASTER TITLE STYLE</a:t>
            </a:r>
          </a:p>
        </p:txBody>
      </p:sp>
    </p:spTree>
    <p:extLst>
      <p:ext uri="{BB962C8B-B14F-4D97-AF65-F5344CB8AC3E}">
        <p14:creationId xmlns:p14="http://schemas.microsoft.com/office/powerpoint/2010/main" val="271477389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9" y="4"/>
            <a:ext cx="7170607" cy="633663"/>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203809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3"/>
            <a:ext cx="7772400" cy="1362075"/>
          </a:xfrm>
        </p:spPr>
        <p:txBody>
          <a:bodyPr anchor="t"/>
          <a:lstStyle>
            <a:lvl1pPr algn="l">
              <a:defRPr sz="3971" b="1" cap="all"/>
            </a:lvl1pPr>
          </a:lstStyle>
          <a:p>
            <a:r>
              <a:rPr lang="en-US"/>
              <a:t>Click to edit Master title style</a:t>
            </a:r>
          </a:p>
        </p:txBody>
      </p:sp>
      <p:sp>
        <p:nvSpPr>
          <p:cNvPr id="3" name="Text Placeholder 2"/>
          <p:cNvSpPr>
            <a:spLocks noGrp="1"/>
          </p:cNvSpPr>
          <p:nvPr>
            <p:ph type="body" idx="1"/>
          </p:nvPr>
        </p:nvSpPr>
        <p:spPr>
          <a:xfrm>
            <a:off x="722314" y="2906716"/>
            <a:ext cx="7772400" cy="1500187"/>
          </a:xfrm>
        </p:spPr>
        <p:txBody>
          <a:bodyPr anchor="b"/>
          <a:lstStyle>
            <a:lvl1pPr marL="0" indent="0">
              <a:buNone/>
              <a:defRPr sz="1941"/>
            </a:lvl1pPr>
            <a:lvl2pPr marL="449505" indent="0">
              <a:buNone/>
              <a:defRPr sz="1765"/>
            </a:lvl2pPr>
            <a:lvl3pPr marL="899010" indent="0">
              <a:buNone/>
              <a:defRPr sz="1588"/>
            </a:lvl3pPr>
            <a:lvl4pPr marL="1348516" indent="0">
              <a:buNone/>
              <a:defRPr sz="1412"/>
            </a:lvl4pPr>
            <a:lvl5pPr marL="1798021" indent="0">
              <a:buNone/>
              <a:defRPr sz="1412"/>
            </a:lvl5pPr>
            <a:lvl6pPr marL="2247527" indent="0">
              <a:buNone/>
              <a:defRPr sz="1412"/>
            </a:lvl6pPr>
            <a:lvl7pPr marL="2697032" indent="0">
              <a:buNone/>
              <a:defRPr sz="1412"/>
            </a:lvl7pPr>
            <a:lvl8pPr marL="3146538" indent="0">
              <a:buNone/>
              <a:defRPr sz="1412"/>
            </a:lvl8pPr>
            <a:lvl9pPr marL="3596043" indent="0">
              <a:buNone/>
              <a:defRPr sz="1412"/>
            </a:lvl9pPr>
          </a:lstStyle>
          <a:p>
            <a:pPr lvl="0"/>
            <a:r>
              <a:rPr lang="en-US"/>
              <a:t>Click to edit Master text styles</a:t>
            </a:r>
          </a:p>
        </p:txBody>
      </p:sp>
      <p:sp>
        <p:nvSpPr>
          <p:cNvPr id="4" name="Rectangle 4">
            <a:extLst>
              <a:ext uri="{FF2B5EF4-FFF2-40B4-BE49-F238E27FC236}">
                <a16:creationId xmlns:a16="http://schemas.microsoft.com/office/drawing/2014/main" id="{1B6B00E6-402E-4921-AB66-045F16C8D373}"/>
              </a:ext>
            </a:extLst>
          </p:cNvPr>
          <p:cNvSpPr>
            <a:spLocks noGrp="1" noChangeArrowheads="1"/>
          </p:cNvSpPr>
          <p:nvPr>
            <p:ph type="sldNum" sz="quarter" idx="10"/>
          </p:nvPr>
        </p:nvSpPr>
        <p:spPr>
          <a:ln/>
        </p:spPr>
        <p:txBody>
          <a:bodyPr/>
          <a:lstStyle>
            <a:lvl1pPr>
              <a:defRPr/>
            </a:lvl1pPr>
          </a:lstStyle>
          <a:p>
            <a:pPr>
              <a:defRPr/>
            </a:pPr>
            <a:fld id="{D1AC29FB-55CD-4A88-8F78-5390BA518A70}" type="slidenum">
              <a:rPr lang="en-US" altLang="en-US"/>
              <a:pPr>
                <a:defRPr/>
              </a:pPr>
              <a:t>‹#›</a:t>
            </a:fld>
            <a:endParaRPr lang="en-US" altLang="en-US" dirty="0"/>
          </a:p>
        </p:txBody>
      </p:sp>
    </p:spTree>
    <p:extLst>
      <p:ext uri="{BB962C8B-B14F-4D97-AF65-F5344CB8AC3E}">
        <p14:creationId xmlns:p14="http://schemas.microsoft.com/office/powerpoint/2010/main" val="290250680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1" y="1063627"/>
            <a:ext cx="4129088" cy="5368925"/>
          </a:xfrm>
        </p:spPr>
        <p:txBody>
          <a:bodyPr/>
          <a:lstStyle>
            <a:lvl1pPr>
              <a:defRPr sz="2735"/>
            </a:lvl1pPr>
            <a:lvl2pPr>
              <a:defRPr sz="2382"/>
            </a:lvl2pPr>
            <a:lvl3pPr>
              <a:defRPr sz="1941"/>
            </a:lvl3pPr>
            <a:lvl4pPr>
              <a:defRPr sz="1765"/>
            </a:lvl4pPr>
            <a:lvl5pPr>
              <a:defRPr sz="1765"/>
            </a:lvl5pPr>
            <a:lvl6pPr>
              <a:defRPr sz="1765"/>
            </a:lvl6pPr>
            <a:lvl7pPr>
              <a:defRPr sz="1765"/>
            </a:lvl7pPr>
            <a:lvl8pPr>
              <a:defRPr sz="1765"/>
            </a:lvl8pPr>
            <a:lvl9pPr>
              <a:defRPr sz="17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2490" y="1063627"/>
            <a:ext cx="4129087" cy="5368925"/>
          </a:xfrm>
        </p:spPr>
        <p:txBody>
          <a:bodyPr/>
          <a:lstStyle>
            <a:lvl1pPr>
              <a:defRPr sz="2735"/>
            </a:lvl1pPr>
            <a:lvl2pPr>
              <a:defRPr sz="2382"/>
            </a:lvl2pPr>
            <a:lvl3pPr>
              <a:defRPr sz="1941"/>
            </a:lvl3pPr>
            <a:lvl4pPr>
              <a:defRPr sz="1765"/>
            </a:lvl4pPr>
            <a:lvl5pPr>
              <a:defRPr sz="1765"/>
            </a:lvl5pPr>
            <a:lvl6pPr>
              <a:defRPr sz="1765"/>
            </a:lvl6pPr>
            <a:lvl7pPr>
              <a:defRPr sz="1765"/>
            </a:lvl7pPr>
            <a:lvl8pPr>
              <a:defRPr sz="1765"/>
            </a:lvl8pPr>
            <a:lvl9pPr>
              <a:defRPr sz="17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2234A9C-4C6F-4527-8A1A-D3B2E5AEEB1D}"/>
              </a:ext>
            </a:extLst>
          </p:cNvPr>
          <p:cNvSpPr>
            <a:spLocks noGrp="1" noChangeArrowheads="1"/>
          </p:cNvSpPr>
          <p:nvPr>
            <p:ph type="sldNum" sz="quarter" idx="10"/>
          </p:nvPr>
        </p:nvSpPr>
        <p:spPr>
          <a:ln/>
        </p:spPr>
        <p:txBody>
          <a:bodyPr/>
          <a:lstStyle>
            <a:lvl1pPr>
              <a:defRPr/>
            </a:lvl1pPr>
          </a:lstStyle>
          <a:p>
            <a:pPr>
              <a:defRPr/>
            </a:pPr>
            <a:fld id="{83906FAA-D532-45FE-B95F-9721DA1CFAEA}" type="slidenum">
              <a:rPr lang="en-US" altLang="en-US"/>
              <a:pPr>
                <a:defRPr/>
              </a:pPr>
              <a:t>‹#›</a:t>
            </a:fld>
            <a:endParaRPr lang="en-US" altLang="en-US" dirty="0"/>
          </a:p>
        </p:txBody>
      </p:sp>
    </p:spTree>
    <p:extLst>
      <p:ext uri="{BB962C8B-B14F-4D97-AF65-F5344CB8AC3E}">
        <p14:creationId xmlns:p14="http://schemas.microsoft.com/office/powerpoint/2010/main" val="42269857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382" b="1"/>
            </a:lvl1pPr>
            <a:lvl2pPr marL="449505" indent="0">
              <a:buNone/>
              <a:defRPr sz="1941" b="1"/>
            </a:lvl2pPr>
            <a:lvl3pPr marL="899010" indent="0">
              <a:buNone/>
              <a:defRPr sz="1765" b="1"/>
            </a:lvl3pPr>
            <a:lvl4pPr marL="1348516" indent="0">
              <a:buNone/>
              <a:defRPr sz="1588" b="1"/>
            </a:lvl4pPr>
            <a:lvl5pPr marL="1798021" indent="0">
              <a:buNone/>
              <a:defRPr sz="1588" b="1"/>
            </a:lvl5pPr>
            <a:lvl6pPr marL="2247527" indent="0">
              <a:buNone/>
              <a:defRPr sz="1588" b="1"/>
            </a:lvl6pPr>
            <a:lvl7pPr marL="2697032" indent="0">
              <a:buNone/>
              <a:defRPr sz="1588" b="1"/>
            </a:lvl7pPr>
            <a:lvl8pPr marL="3146538" indent="0">
              <a:buNone/>
              <a:defRPr sz="1588" b="1"/>
            </a:lvl8pPr>
            <a:lvl9pPr marL="3596043" indent="0">
              <a:buNone/>
              <a:defRPr sz="1588"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382"/>
            </a:lvl1pPr>
            <a:lvl2pPr>
              <a:defRPr sz="1941"/>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382" b="1"/>
            </a:lvl1pPr>
            <a:lvl2pPr marL="449505" indent="0">
              <a:buNone/>
              <a:defRPr sz="1941" b="1"/>
            </a:lvl2pPr>
            <a:lvl3pPr marL="899010" indent="0">
              <a:buNone/>
              <a:defRPr sz="1765" b="1"/>
            </a:lvl3pPr>
            <a:lvl4pPr marL="1348516" indent="0">
              <a:buNone/>
              <a:defRPr sz="1588" b="1"/>
            </a:lvl4pPr>
            <a:lvl5pPr marL="1798021" indent="0">
              <a:buNone/>
              <a:defRPr sz="1588" b="1"/>
            </a:lvl5pPr>
            <a:lvl6pPr marL="2247527" indent="0">
              <a:buNone/>
              <a:defRPr sz="1588" b="1"/>
            </a:lvl6pPr>
            <a:lvl7pPr marL="2697032" indent="0">
              <a:buNone/>
              <a:defRPr sz="1588" b="1"/>
            </a:lvl7pPr>
            <a:lvl8pPr marL="3146538" indent="0">
              <a:buNone/>
              <a:defRPr sz="1588" b="1"/>
            </a:lvl8pPr>
            <a:lvl9pPr marL="3596043" indent="0">
              <a:buNone/>
              <a:defRPr sz="1588"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382"/>
            </a:lvl1pPr>
            <a:lvl2pPr>
              <a:defRPr sz="1941"/>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1B38163-FDAC-414A-87A5-87C61E991741}"/>
              </a:ext>
            </a:extLst>
          </p:cNvPr>
          <p:cNvSpPr>
            <a:spLocks noGrp="1" noChangeArrowheads="1"/>
          </p:cNvSpPr>
          <p:nvPr>
            <p:ph type="sldNum" sz="quarter" idx="10"/>
          </p:nvPr>
        </p:nvSpPr>
        <p:spPr>
          <a:ln/>
        </p:spPr>
        <p:txBody>
          <a:bodyPr/>
          <a:lstStyle>
            <a:lvl1pPr>
              <a:defRPr/>
            </a:lvl1pPr>
          </a:lstStyle>
          <a:p>
            <a:pPr>
              <a:defRPr/>
            </a:pPr>
            <a:fld id="{6785A506-4618-44D0-A9CC-8E4B7C396BEF}" type="slidenum">
              <a:rPr lang="en-US" altLang="en-US"/>
              <a:pPr>
                <a:defRPr/>
              </a:pPr>
              <a:t>‹#›</a:t>
            </a:fld>
            <a:endParaRPr lang="en-US" altLang="en-US" dirty="0"/>
          </a:p>
        </p:txBody>
      </p:sp>
    </p:spTree>
    <p:extLst>
      <p:ext uri="{BB962C8B-B14F-4D97-AF65-F5344CB8AC3E}">
        <p14:creationId xmlns:p14="http://schemas.microsoft.com/office/powerpoint/2010/main" val="93116732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216EFF0-274F-484B-9E01-334A617A9F47}"/>
              </a:ext>
            </a:extLst>
          </p:cNvPr>
          <p:cNvSpPr>
            <a:spLocks noGrp="1" noChangeArrowheads="1"/>
          </p:cNvSpPr>
          <p:nvPr>
            <p:ph type="sldNum" sz="quarter" idx="10"/>
          </p:nvPr>
        </p:nvSpPr>
        <p:spPr>
          <a:ln/>
        </p:spPr>
        <p:txBody>
          <a:bodyPr/>
          <a:lstStyle>
            <a:lvl1pPr>
              <a:defRPr/>
            </a:lvl1pPr>
          </a:lstStyle>
          <a:p>
            <a:pPr>
              <a:defRPr/>
            </a:pPr>
            <a:fld id="{FA059DF9-9FF0-45C2-9B74-D29834688739}" type="slidenum">
              <a:rPr lang="en-US" altLang="en-US"/>
              <a:pPr>
                <a:defRPr/>
              </a:pPr>
              <a:t>‹#›</a:t>
            </a:fld>
            <a:endParaRPr lang="en-US" altLang="en-US" dirty="0"/>
          </a:p>
        </p:txBody>
      </p:sp>
    </p:spTree>
    <p:extLst>
      <p:ext uri="{BB962C8B-B14F-4D97-AF65-F5344CB8AC3E}">
        <p14:creationId xmlns:p14="http://schemas.microsoft.com/office/powerpoint/2010/main" val="258371658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063625"/>
            <a:ext cx="4129088"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2488" y="1063625"/>
            <a:ext cx="4129087"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94DDC15-8349-41EE-9CBF-F093C4AB343B}"/>
              </a:ext>
            </a:extLst>
          </p:cNvPr>
          <p:cNvSpPr>
            <a:spLocks noGrp="1" noChangeArrowheads="1"/>
          </p:cNvSpPr>
          <p:nvPr>
            <p:ph type="sldNum" sz="quarter" idx="10"/>
          </p:nvPr>
        </p:nvSpPr>
        <p:spPr>
          <a:ln/>
        </p:spPr>
        <p:txBody>
          <a:bodyPr/>
          <a:lstStyle>
            <a:lvl1pPr>
              <a:defRPr/>
            </a:lvl1pPr>
          </a:lstStyle>
          <a:p>
            <a:pPr>
              <a:defRPr/>
            </a:pPr>
            <a:fld id="{1225D119-4A18-4300-96E3-C53E19C5C993}" type="slidenum">
              <a:rPr lang="en-US" altLang="en-US"/>
              <a:pPr>
                <a:defRPr/>
              </a:pPr>
              <a:t>‹#›</a:t>
            </a:fld>
            <a:endParaRPr lang="en-US" altLang="en-US" dirty="0"/>
          </a:p>
        </p:txBody>
      </p:sp>
    </p:spTree>
    <p:extLst>
      <p:ext uri="{BB962C8B-B14F-4D97-AF65-F5344CB8AC3E}">
        <p14:creationId xmlns:p14="http://schemas.microsoft.com/office/powerpoint/2010/main" val="3732118385"/>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4114524"/>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941" b="1"/>
            </a:lvl1pPr>
          </a:lstStyle>
          <a:p>
            <a:r>
              <a:rPr lang="en-US"/>
              <a:t>Click to edit Master title style</a:t>
            </a:r>
          </a:p>
        </p:txBody>
      </p:sp>
      <p:sp>
        <p:nvSpPr>
          <p:cNvPr id="3" name="Content Placeholder 2"/>
          <p:cNvSpPr>
            <a:spLocks noGrp="1"/>
          </p:cNvSpPr>
          <p:nvPr>
            <p:ph idx="1"/>
          </p:nvPr>
        </p:nvSpPr>
        <p:spPr>
          <a:xfrm>
            <a:off x="3575051" y="273054"/>
            <a:ext cx="5111750" cy="5853113"/>
          </a:xfrm>
        </p:spPr>
        <p:txBody>
          <a:bodyPr/>
          <a:lstStyle>
            <a:lvl1pPr>
              <a:defRPr sz="3177"/>
            </a:lvl1pPr>
            <a:lvl2pPr>
              <a:defRPr sz="2735"/>
            </a:lvl2pPr>
            <a:lvl3pPr>
              <a:defRPr sz="2382"/>
            </a:lvl3pPr>
            <a:lvl4pPr>
              <a:defRPr sz="1941"/>
            </a:lvl4pPr>
            <a:lvl5pPr>
              <a:defRPr sz="1941"/>
            </a:lvl5pPr>
            <a:lvl6pPr>
              <a:defRPr sz="1941"/>
            </a:lvl6pPr>
            <a:lvl7pPr>
              <a:defRPr sz="1941"/>
            </a:lvl7pPr>
            <a:lvl8pPr>
              <a:defRPr sz="1941"/>
            </a:lvl8pPr>
            <a:lvl9pPr>
              <a:defRPr sz="19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12"/>
            </a:lvl1pPr>
            <a:lvl2pPr marL="449505" indent="0">
              <a:buNone/>
              <a:defRPr sz="1147"/>
            </a:lvl2pPr>
            <a:lvl3pPr marL="899010" indent="0">
              <a:buNone/>
              <a:defRPr sz="971"/>
            </a:lvl3pPr>
            <a:lvl4pPr marL="1348516" indent="0">
              <a:buNone/>
              <a:defRPr sz="882"/>
            </a:lvl4pPr>
            <a:lvl5pPr marL="1798021" indent="0">
              <a:buNone/>
              <a:defRPr sz="882"/>
            </a:lvl5pPr>
            <a:lvl6pPr marL="2247527" indent="0">
              <a:buNone/>
              <a:defRPr sz="882"/>
            </a:lvl6pPr>
            <a:lvl7pPr marL="2697032" indent="0">
              <a:buNone/>
              <a:defRPr sz="882"/>
            </a:lvl7pPr>
            <a:lvl8pPr marL="3146538" indent="0">
              <a:buNone/>
              <a:defRPr sz="882"/>
            </a:lvl8pPr>
            <a:lvl9pPr marL="3596043" indent="0">
              <a:buNone/>
              <a:defRPr sz="882"/>
            </a:lvl9pPr>
          </a:lstStyle>
          <a:p>
            <a:pPr lvl="0"/>
            <a:r>
              <a:rPr lang="en-US"/>
              <a:t>Click to edit Master text styles</a:t>
            </a:r>
          </a:p>
        </p:txBody>
      </p:sp>
      <p:sp>
        <p:nvSpPr>
          <p:cNvPr id="5" name="Rectangle 4">
            <a:extLst>
              <a:ext uri="{FF2B5EF4-FFF2-40B4-BE49-F238E27FC236}">
                <a16:creationId xmlns:a16="http://schemas.microsoft.com/office/drawing/2014/main" id="{4EE3A2AB-D92F-4CC3-93CA-9E56173D6167}"/>
              </a:ext>
            </a:extLst>
          </p:cNvPr>
          <p:cNvSpPr>
            <a:spLocks noGrp="1" noChangeArrowheads="1"/>
          </p:cNvSpPr>
          <p:nvPr>
            <p:ph type="sldNum" sz="quarter" idx="10"/>
          </p:nvPr>
        </p:nvSpPr>
        <p:spPr>
          <a:ln/>
        </p:spPr>
        <p:txBody>
          <a:bodyPr/>
          <a:lstStyle>
            <a:lvl1pPr>
              <a:defRPr/>
            </a:lvl1pPr>
          </a:lstStyle>
          <a:p>
            <a:pPr>
              <a:defRPr/>
            </a:pPr>
            <a:fld id="{4122BD55-A704-480E-A3D9-44D2F8438DD6}" type="slidenum">
              <a:rPr lang="en-US" altLang="en-US"/>
              <a:pPr>
                <a:defRPr/>
              </a:pPr>
              <a:t>‹#›</a:t>
            </a:fld>
            <a:endParaRPr lang="en-US" altLang="en-US" dirty="0"/>
          </a:p>
        </p:txBody>
      </p:sp>
    </p:spTree>
    <p:extLst>
      <p:ext uri="{BB962C8B-B14F-4D97-AF65-F5344CB8AC3E}">
        <p14:creationId xmlns:p14="http://schemas.microsoft.com/office/powerpoint/2010/main" val="2027028164"/>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941"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177"/>
            </a:lvl1pPr>
            <a:lvl2pPr marL="449505" indent="0">
              <a:buNone/>
              <a:defRPr sz="2735"/>
            </a:lvl2pPr>
            <a:lvl3pPr marL="899010" indent="0">
              <a:buNone/>
              <a:defRPr sz="2382"/>
            </a:lvl3pPr>
            <a:lvl4pPr marL="1348516" indent="0">
              <a:buNone/>
              <a:defRPr sz="1941"/>
            </a:lvl4pPr>
            <a:lvl5pPr marL="1798021" indent="0">
              <a:buNone/>
              <a:defRPr sz="1941"/>
            </a:lvl5pPr>
            <a:lvl6pPr marL="2247527" indent="0">
              <a:buNone/>
              <a:defRPr sz="1941"/>
            </a:lvl6pPr>
            <a:lvl7pPr marL="2697032" indent="0">
              <a:buNone/>
              <a:defRPr sz="1941"/>
            </a:lvl7pPr>
            <a:lvl8pPr marL="3146538" indent="0">
              <a:buNone/>
              <a:defRPr sz="1941"/>
            </a:lvl8pPr>
            <a:lvl9pPr marL="3596043" indent="0">
              <a:buNone/>
              <a:defRPr sz="1941"/>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12"/>
            </a:lvl1pPr>
            <a:lvl2pPr marL="449505" indent="0">
              <a:buNone/>
              <a:defRPr sz="1147"/>
            </a:lvl2pPr>
            <a:lvl3pPr marL="899010" indent="0">
              <a:buNone/>
              <a:defRPr sz="971"/>
            </a:lvl3pPr>
            <a:lvl4pPr marL="1348516" indent="0">
              <a:buNone/>
              <a:defRPr sz="882"/>
            </a:lvl4pPr>
            <a:lvl5pPr marL="1798021" indent="0">
              <a:buNone/>
              <a:defRPr sz="882"/>
            </a:lvl5pPr>
            <a:lvl6pPr marL="2247527" indent="0">
              <a:buNone/>
              <a:defRPr sz="882"/>
            </a:lvl6pPr>
            <a:lvl7pPr marL="2697032" indent="0">
              <a:buNone/>
              <a:defRPr sz="882"/>
            </a:lvl7pPr>
            <a:lvl8pPr marL="3146538" indent="0">
              <a:buNone/>
              <a:defRPr sz="882"/>
            </a:lvl8pPr>
            <a:lvl9pPr marL="3596043" indent="0">
              <a:buNone/>
              <a:defRPr sz="882"/>
            </a:lvl9pPr>
          </a:lstStyle>
          <a:p>
            <a:pPr lvl="0"/>
            <a:r>
              <a:rPr lang="en-US"/>
              <a:t>Click to edit Master text styles</a:t>
            </a:r>
          </a:p>
        </p:txBody>
      </p:sp>
      <p:sp>
        <p:nvSpPr>
          <p:cNvPr id="5" name="Rectangle 4">
            <a:extLst>
              <a:ext uri="{FF2B5EF4-FFF2-40B4-BE49-F238E27FC236}">
                <a16:creationId xmlns:a16="http://schemas.microsoft.com/office/drawing/2014/main" id="{897368CC-B14D-46DB-BDE9-9D9604C79E79}"/>
              </a:ext>
            </a:extLst>
          </p:cNvPr>
          <p:cNvSpPr>
            <a:spLocks noGrp="1" noChangeArrowheads="1"/>
          </p:cNvSpPr>
          <p:nvPr>
            <p:ph type="sldNum" sz="quarter" idx="10"/>
          </p:nvPr>
        </p:nvSpPr>
        <p:spPr>
          <a:ln/>
        </p:spPr>
        <p:txBody>
          <a:bodyPr/>
          <a:lstStyle>
            <a:lvl1pPr>
              <a:defRPr/>
            </a:lvl1pPr>
          </a:lstStyle>
          <a:p>
            <a:pPr>
              <a:defRPr/>
            </a:pPr>
            <a:fld id="{AC5E463F-796D-441D-B48B-7DFA3D5F8AA7}" type="slidenum">
              <a:rPr lang="en-US" altLang="en-US"/>
              <a:pPr>
                <a:defRPr/>
              </a:pPr>
              <a:t>‹#›</a:t>
            </a:fld>
            <a:endParaRPr lang="en-US" altLang="en-US" dirty="0"/>
          </a:p>
        </p:txBody>
      </p:sp>
    </p:spTree>
    <p:extLst>
      <p:ext uri="{BB962C8B-B14F-4D97-AF65-F5344CB8AC3E}">
        <p14:creationId xmlns:p14="http://schemas.microsoft.com/office/powerpoint/2010/main" val="222006602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7B47E1C-9AB5-4636-A40A-A3FE6B63361B}"/>
              </a:ext>
            </a:extLst>
          </p:cNvPr>
          <p:cNvSpPr>
            <a:spLocks noGrp="1" noChangeArrowheads="1"/>
          </p:cNvSpPr>
          <p:nvPr>
            <p:ph type="sldNum" sz="quarter" idx="10"/>
          </p:nvPr>
        </p:nvSpPr>
        <p:spPr>
          <a:ln/>
        </p:spPr>
        <p:txBody>
          <a:bodyPr/>
          <a:lstStyle>
            <a:lvl1pPr>
              <a:defRPr/>
            </a:lvl1pPr>
          </a:lstStyle>
          <a:p>
            <a:pPr>
              <a:defRPr/>
            </a:pPr>
            <a:fld id="{66658184-86EE-4E92-803B-F49C1AEE7B18}" type="slidenum">
              <a:rPr lang="en-US" altLang="en-US"/>
              <a:pPr>
                <a:defRPr/>
              </a:pPr>
              <a:t>‹#›</a:t>
            </a:fld>
            <a:endParaRPr lang="en-US" altLang="en-US" dirty="0"/>
          </a:p>
        </p:txBody>
      </p:sp>
    </p:spTree>
    <p:extLst>
      <p:ext uri="{BB962C8B-B14F-4D97-AF65-F5344CB8AC3E}">
        <p14:creationId xmlns:p14="http://schemas.microsoft.com/office/powerpoint/2010/main" val="207818263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26" y="0"/>
            <a:ext cx="2101850" cy="6432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3" y="0"/>
            <a:ext cx="6156325" cy="6432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E5667D4-506C-4179-97C0-60CE4A0CA583}"/>
              </a:ext>
            </a:extLst>
          </p:cNvPr>
          <p:cNvSpPr>
            <a:spLocks noGrp="1" noChangeArrowheads="1"/>
          </p:cNvSpPr>
          <p:nvPr>
            <p:ph type="sldNum" sz="quarter" idx="10"/>
          </p:nvPr>
        </p:nvSpPr>
        <p:spPr>
          <a:ln/>
        </p:spPr>
        <p:txBody>
          <a:bodyPr/>
          <a:lstStyle>
            <a:lvl1pPr>
              <a:defRPr/>
            </a:lvl1pPr>
          </a:lstStyle>
          <a:p>
            <a:pPr>
              <a:defRPr/>
            </a:pPr>
            <a:fld id="{8F5DF98E-BEF6-484D-9044-9B0123391F48}" type="slidenum">
              <a:rPr lang="en-US" altLang="en-US"/>
              <a:pPr>
                <a:defRPr/>
              </a:pPr>
              <a:t>‹#›</a:t>
            </a:fld>
            <a:endParaRPr lang="en-US" altLang="en-US" dirty="0"/>
          </a:p>
        </p:txBody>
      </p:sp>
    </p:spTree>
    <p:extLst>
      <p:ext uri="{BB962C8B-B14F-4D97-AF65-F5344CB8AC3E}">
        <p14:creationId xmlns:p14="http://schemas.microsoft.com/office/powerpoint/2010/main" val="2915426978"/>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MARAD_brief_template_cover">
            <a:extLst>
              <a:ext uri="{FF2B5EF4-FFF2-40B4-BE49-F238E27FC236}">
                <a16:creationId xmlns:a16="http://schemas.microsoft.com/office/drawing/2014/main" id="{D65D4B1F-CF7F-4E62-91DE-6DCBCEE0064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5C4BB882-0865-43AE-9B21-CFBA46F9E4EF}"/>
              </a:ext>
            </a:extLst>
          </p:cNvPr>
          <p:cNvSpPr>
            <a:spLocks noChangeArrowheads="1"/>
          </p:cNvSpPr>
          <p:nvPr/>
        </p:nvSpPr>
        <p:spPr bwMode="auto">
          <a:xfrm>
            <a:off x="341313" y="5357813"/>
            <a:ext cx="2886075" cy="717550"/>
          </a:xfrm>
          <a:prstGeom prst="rect">
            <a:avLst/>
          </a:prstGeom>
          <a:noFill/>
          <a:ln w="9525">
            <a:noFill/>
            <a:miter lim="800000"/>
            <a:headEnd/>
            <a:tailEnd/>
          </a:ln>
          <a:effectLst/>
        </p:spPr>
        <p:txBody>
          <a:bodyPr lIns="80673" tIns="40337" rIns="80673" bIns="40337"/>
          <a:lstStyle/>
          <a:p>
            <a:pPr>
              <a:defRPr/>
            </a:pPr>
            <a:endParaRPr lang="en-US" sz="1765" dirty="0">
              <a:solidFill>
                <a:srgbClr val="000000"/>
              </a:solidFill>
            </a:endParaRPr>
          </a:p>
        </p:txBody>
      </p:sp>
      <p:sp>
        <p:nvSpPr>
          <p:cNvPr id="6" name="Rectangle 4">
            <a:extLst>
              <a:ext uri="{FF2B5EF4-FFF2-40B4-BE49-F238E27FC236}">
                <a16:creationId xmlns:a16="http://schemas.microsoft.com/office/drawing/2014/main" id="{FA3A3B27-C9F8-460F-8886-391C0567D5A4}"/>
              </a:ext>
            </a:extLst>
          </p:cNvPr>
          <p:cNvSpPr>
            <a:spLocks noChangeArrowheads="1"/>
          </p:cNvSpPr>
          <p:nvPr/>
        </p:nvSpPr>
        <p:spPr bwMode="auto">
          <a:xfrm>
            <a:off x="238125" y="6005513"/>
            <a:ext cx="5638800" cy="852487"/>
          </a:xfrm>
          <a:prstGeom prst="rect">
            <a:avLst/>
          </a:prstGeom>
          <a:noFill/>
          <a:ln w="9525">
            <a:noFill/>
            <a:miter lim="800000"/>
            <a:headEnd/>
            <a:tailEnd/>
          </a:ln>
          <a:effectLst/>
        </p:spPr>
        <p:txBody>
          <a:bodyPr lIns="89854" tIns="44927" rIns="89854" bIns="44927" anchor="ctr"/>
          <a:lstStyle/>
          <a:p>
            <a:pPr>
              <a:lnSpc>
                <a:spcPct val="110000"/>
              </a:lnSpc>
              <a:defRPr/>
            </a:pPr>
            <a:r>
              <a:rPr lang="en-US" sz="794" dirty="0">
                <a:solidFill>
                  <a:srgbClr val="808080"/>
                </a:solidFill>
              </a:rPr>
              <a:t>Maritime Administration</a:t>
            </a:r>
          </a:p>
          <a:p>
            <a:pPr>
              <a:lnSpc>
                <a:spcPct val="110000"/>
              </a:lnSpc>
              <a:defRPr/>
            </a:pPr>
            <a:r>
              <a:rPr lang="en-US" sz="794" dirty="0">
                <a:solidFill>
                  <a:srgbClr val="808080"/>
                </a:solidFill>
              </a:rPr>
              <a:t>1200  New Jersey Ave., SE  |  Washington, DC  |  20590 </a:t>
            </a:r>
            <a:br>
              <a:rPr lang="en-US" sz="794" dirty="0">
                <a:solidFill>
                  <a:srgbClr val="808080"/>
                </a:solidFill>
              </a:rPr>
            </a:br>
            <a:r>
              <a:rPr lang="en-US" sz="794" dirty="0">
                <a:solidFill>
                  <a:srgbClr val="808080"/>
                </a:solidFill>
              </a:rPr>
              <a:t>w</a:t>
            </a:r>
            <a:r>
              <a:rPr lang="en-US" sz="794" b="1" dirty="0">
                <a:solidFill>
                  <a:srgbClr val="808080"/>
                </a:solidFill>
              </a:rPr>
              <a:t> w w . d o t . g o v</a:t>
            </a:r>
          </a:p>
        </p:txBody>
      </p:sp>
      <p:sp>
        <p:nvSpPr>
          <p:cNvPr id="5122" name="Rectangle 2"/>
          <p:cNvSpPr>
            <a:spLocks noGrp="1" noChangeArrowheads="1"/>
          </p:cNvSpPr>
          <p:nvPr>
            <p:ph type="subTitle" sz="quarter" idx="1"/>
          </p:nvPr>
        </p:nvSpPr>
        <p:spPr>
          <a:xfrm>
            <a:off x="246066" y="5092703"/>
            <a:ext cx="7254875" cy="1006475"/>
          </a:xfrm>
        </p:spPr>
        <p:txBody>
          <a:bodyPr lIns="91429" tIns="45715" rIns="91429" bIns="45715"/>
          <a:lstStyle>
            <a:lvl1pPr marL="0" indent="0" defTabSz="899010">
              <a:spcBef>
                <a:spcPct val="0"/>
              </a:spcBef>
              <a:buFont typeface="Wingdings" pitchFamily="2" charset="2"/>
              <a:buNone/>
              <a:defRPr sz="1588" b="0">
                <a:solidFill>
                  <a:srgbClr val="DDDDDD"/>
                </a:solidFill>
              </a:defRPr>
            </a:lvl1pPr>
          </a:lstStyle>
          <a:p>
            <a:r>
              <a:rPr lang="en-US"/>
              <a:t>Click to edit Master subtitle style</a:t>
            </a:r>
          </a:p>
        </p:txBody>
      </p:sp>
      <p:sp>
        <p:nvSpPr>
          <p:cNvPr id="5125" name="Rectangle 5"/>
          <p:cNvSpPr>
            <a:spLocks noGrp="1" noChangeArrowheads="1"/>
          </p:cNvSpPr>
          <p:nvPr>
            <p:ph type="ctrTitle" sz="quarter"/>
          </p:nvPr>
        </p:nvSpPr>
        <p:spPr>
          <a:xfrm>
            <a:off x="217489" y="3425827"/>
            <a:ext cx="7251700" cy="1358900"/>
          </a:xfrm>
        </p:spPr>
        <p:txBody>
          <a:bodyPr lIns="91429" tIns="45715" rIns="91429" bIns="45715" anchor="b"/>
          <a:lstStyle>
            <a:lvl1pPr defTabSz="806925">
              <a:lnSpc>
                <a:spcPct val="90000"/>
              </a:lnSpc>
              <a:spcAft>
                <a:spcPct val="8000"/>
              </a:spcAft>
              <a:buClr>
                <a:srgbClr val="B2B2B2"/>
              </a:buClr>
              <a:buSzPct val="110000"/>
              <a:defRPr sz="2735"/>
            </a:lvl1pPr>
          </a:lstStyle>
          <a:p>
            <a:r>
              <a:rPr lang="en-US"/>
              <a:t>CLICK TO EDIT MASTER TITLE STYLE</a:t>
            </a:r>
          </a:p>
        </p:txBody>
      </p:sp>
    </p:spTree>
    <p:extLst>
      <p:ext uri="{BB962C8B-B14F-4D97-AF65-F5344CB8AC3E}">
        <p14:creationId xmlns:p14="http://schemas.microsoft.com/office/powerpoint/2010/main" val="3888877650"/>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9" y="4"/>
            <a:ext cx="7170607" cy="633663"/>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3712461"/>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3"/>
            <a:ext cx="7772400" cy="1362075"/>
          </a:xfrm>
        </p:spPr>
        <p:txBody>
          <a:bodyPr anchor="t"/>
          <a:lstStyle>
            <a:lvl1pPr algn="l">
              <a:defRPr sz="3971" b="1" cap="all"/>
            </a:lvl1pPr>
          </a:lstStyle>
          <a:p>
            <a:r>
              <a:rPr lang="en-US"/>
              <a:t>Click to edit Master title style</a:t>
            </a:r>
          </a:p>
        </p:txBody>
      </p:sp>
      <p:sp>
        <p:nvSpPr>
          <p:cNvPr id="3" name="Text Placeholder 2"/>
          <p:cNvSpPr>
            <a:spLocks noGrp="1"/>
          </p:cNvSpPr>
          <p:nvPr>
            <p:ph type="body" idx="1"/>
          </p:nvPr>
        </p:nvSpPr>
        <p:spPr>
          <a:xfrm>
            <a:off x="722314" y="2906716"/>
            <a:ext cx="7772400" cy="1500187"/>
          </a:xfrm>
        </p:spPr>
        <p:txBody>
          <a:bodyPr anchor="b"/>
          <a:lstStyle>
            <a:lvl1pPr marL="0" indent="0">
              <a:buNone/>
              <a:defRPr sz="1941"/>
            </a:lvl1pPr>
            <a:lvl2pPr marL="449505" indent="0">
              <a:buNone/>
              <a:defRPr sz="1765"/>
            </a:lvl2pPr>
            <a:lvl3pPr marL="899010" indent="0">
              <a:buNone/>
              <a:defRPr sz="1588"/>
            </a:lvl3pPr>
            <a:lvl4pPr marL="1348516" indent="0">
              <a:buNone/>
              <a:defRPr sz="1412"/>
            </a:lvl4pPr>
            <a:lvl5pPr marL="1798021" indent="0">
              <a:buNone/>
              <a:defRPr sz="1412"/>
            </a:lvl5pPr>
            <a:lvl6pPr marL="2247527" indent="0">
              <a:buNone/>
              <a:defRPr sz="1412"/>
            </a:lvl6pPr>
            <a:lvl7pPr marL="2697032" indent="0">
              <a:buNone/>
              <a:defRPr sz="1412"/>
            </a:lvl7pPr>
            <a:lvl8pPr marL="3146538" indent="0">
              <a:buNone/>
              <a:defRPr sz="1412"/>
            </a:lvl8pPr>
            <a:lvl9pPr marL="3596043" indent="0">
              <a:buNone/>
              <a:defRPr sz="1412"/>
            </a:lvl9pPr>
          </a:lstStyle>
          <a:p>
            <a:pPr lvl="0"/>
            <a:r>
              <a:rPr lang="en-US"/>
              <a:t>Click to edit Master text styles</a:t>
            </a:r>
          </a:p>
        </p:txBody>
      </p:sp>
      <p:sp>
        <p:nvSpPr>
          <p:cNvPr id="4" name="Rectangle 4">
            <a:extLst>
              <a:ext uri="{FF2B5EF4-FFF2-40B4-BE49-F238E27FC236}">
                <a16:creationId xmlns:a16="http://schemas.microsoft.com/office/drawing/2014/main" id="{0250FF0D-D449-405B-BAE6-91C236833295}"/>
              </a:ext>
            </a:extLst>
          </p:cNvPr>
          <p:cNvSpPr>
            <a:spLocks noGrp="1" noChangeArrowheads="1"/>
          </p:cNvSpPr>
          <p:nvPr>
            <p:ph type="sldNum" sz="quarter" idx="10"/>
          </p:nvPr>
        </p:nvSpPr>
        <p:spPr>
          <a:ln/>
        </p:spPr>
        <p:txBody>
          <a:bodyPr/>
          <a:lstStyle>
            <a:lvl1pPr>
              <a:defRPr/>
            </a:lvl1pPr>
          </a:lstStyle>
          <a:p>
            <a:pPr>
              <a:defRPr/>
            </a:pPr>
            <a:fld id="{D98AED78-2F22-4CE3-A3EF-A07E61BDA0CB}" type="slidenum">
              <a:rPr lang="en-US" altLang="en-US"/>
              <a:pPr>
                <a:defRPr/>
              </a:pPr>
              <a:t>‹#›</a:t>
            </a:fld>
            <a:endParaRPr lang="en-US" altLang="en-US" dirty="0"/>
          </a:p>
        </p:txBody>
      </p:sp>
    </p:spTree>
    <p:extLst>
      <p:ext uri="{BB962C8B-B14F-4D97-AF65-F5344CB8AC3E}">
        <p14:creationId xmlns:p14="http://schemas.microsoft.com/office/powerpoint/2010/main" val="2031758808"/>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1" y="1063627"/>
            <a:ext cx="4129088" cy="5368925"/>
          </a:xfrm>
        </p:spPr>
        <p:txBody>
          <a:bodyPr/>
          <a:lstStyle>
            <a:lvl1pPr>
              <a:defRPr sz="2735"/>
            </a:lvl1pPr>
            <a:lvl2pPr>
              <a:defRPr sz="2382"/>
            </a:lvl2pPr>
            <a:lvl3pPr>
              <a:defRPr sz="1941"/>
            </a:lvl3pPr>
            <a:lvl4pPr>
              <a:defRPr sz="1765"/>
            </a:lvl4pPr>
            <a:lvl5pPr>
              <a:defRPr sz="1765"/>
            </a:lvl5pPr>
            <a:lvl6pPr>
              <a:defRPr sz="1765"/>
            </a:lvl6pPr>
            <a:lvl7pPr>
              <a:defRPr sz="1765"/>
            </a:lvl7pPr>
            <a:lvl8pPr>
              <a:defRPr sz="1765"/>
            </a:lvl8pPr>
            <a:lvl9pPr>
              <a:defRPr sz="17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2490" y="1063627"/>
            <a:ext cx="4129087" cy="5368925"/>
          </a:xfrm>
        </p:spPr>
        <p:txBody>
          <a:bodyPr/>
          <a:lstStyle>
            <a:lvl1pPr>
              <a:defRPr sz="2735"/>
            </a:lvl1pPr>
            <a:lvl2pPr>
              <a:defRPr sz="2382"/>
            </a:lvl2pPr>
            <a:lvl3pPr>
              <a:defRPr sz="1941"/>
            </a:lvl3pPr>
            <a:lvl4pPr>
              <a:defRPr sz="1765"/>
            </a:lvl4pPr>
            <a:lvl5pPr>
              <a:defRPr sz="1765"/>
            </a:lvl5pPr>
            <a:lvl6pPr>
              <a:defRPr sz="1765"/>
            </a:lvl6pPr>
            <a:lvl7pPr>
              <a:defRPr sz="1765"/>
            </a:lvl7pPr>
            <a:lvl8pPr>
              <a:defRPr sz="1765"/>
            </a:lvl8pPr>
            <a:lvl9pPr>
              <a:defRPr sz="17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94D349C-5F27-490A-8CDF-126D7DE479B5}"/>
              </a:ext>
            </a:extLst>
          </p:cNvPr>
          <p:cNvSpPr>
            <a:spLocks noGrp="1" noChangeArrowheads="1"/>
          </p:cNvSpPr>
          <p:nvPr>
            <p:ph type="sldNum" sz="quarter" idx="10"/>
          </p:nvPr>
        </p:nvSpPr>
        <p:spPr>
          <a:ln/>
        </p:spPr>
        <p:txBody>
          <a:bodyPr/>
          <a:lstStyle>
            <a:lvl1pPr>
              <a:defRPr/>
            </a:lvl1pPr>
          </a:lstStyle>
          <a:p>
            <a:pPr>
              <a:defRPr/>
            </a:pPr>
            <a:fld id="{7A39AEAF-9DAE-46DF-86EA-5BC5803C11C7}" type="slidenum">
              <a:rPr lang="en-US" altLang="en-US"/>
              <a:pPr>
                <a:defRPr/>
              </a:pPr>
              <a:t>‹#›</a:t>
            </a:fld>
            <a:endParaRPr lang="en-US" altLang="en-US" dirty="0"/>
          </a:p>
        </p:txBody>
      </p:sp>
    </p:spTree>
    <p:extLst>
      <p:ext uri="{BB962C8B-B14F-4D97-AF65-F5344CB8AC3E}">
        <p14:creationId xmlns:p14="http://schemas.microsoft.com/office/powerpoint/2010/main" val="716297234"/>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382" b="1"/>
            </a:lvl1pPr>
            <a:lvl2pPr marL="449505" indent="0">
              <a:buNone/>
              <a:defRPr sz="1941" b="1"/>
            </a:lvl2pPr>
            <a:lvl3pPr marL="899010" indent="0">
              <a:buNone/>
              <a:defRPr sz="1765" b="1"/>
            </a:lvl3pPr>
            <a:lvl4pPr marL="1348516" indent="0">
              <a:buNone/>
              <a:defRPr sz="1588" b="1"/>
            </a:lvl4pPr>
            <a:lvl5pPr marL="1798021" indent="0">
              <a:buNone/>
              <a:defRPr sz="1588" b="1"/>
            </a:lvl5pPr>
            <a:lvl6pPr marL="2247527" indent="0">
              <a:buNone/>
              <a:defRPr sz="1588" b="1"/>
            </a:lvl6pPr>
            <a:lvl7pPr marL="2697032" indent="0">
              <a:buNone/>
              <a:defRPr sz="1588" b="1"/>
            </a:lvl7pPr>
            <a:lvl8pPr marL="3146538" indent="0">
              <a:buNone/>
              <a:defRPr sz="1588" b="1"/>
            </a:lvl8pPr>
            <a:lvl9pPr marL="3596043" indent="0">
              <a:buNone/>
              <a:defRPr sz="1588"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382"/>
            </a:lvl1pPr>
            <a:lvl2pPr>
              <a:defRPr sz="1941"/>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382" b="1"/>
            </a:lvl1pPr>
            <a:lvl2pPr marL="449505" indent="0">
              <a:buNone/>
              <a:defRPr sz="1941" b="1"/>
            </a:lvl2pPr>
            <a:lvl3pPr marL="899010" indent="0">
              <a:buNone/>
              <a:defRPr sz="1765" b="1"/>
            </a:lvl3pPr>
            <a:lvl4pPr marL="1348516" indent="0">
              <a:buNone/>
              <a:defRPr sz="1588" b="1"/>
            </a:lvl4pPr>
            <a:lvl5pPr marL="1798021" indent="0">
              <a:buNone/>
              <a:defRPr sz="1588" b="1"/>
            </a:lvl5pPr>
            <a:lvl6pPr marL="2247527" indent="0">
              <a:buNone/>
              <a:defRPr sz="1588" b="1"/>
            </a:lvl6pPr>
            <a:lvl7pPr marL="2697032" indent="0">
              <a:buNone/>
              <a:defRPr sz="1588" b="1"/>
            </a:lvl7pPr>
            <a:lvl8pPr marL="3146538" indent="0">
              <a:buNone/>
              <a:defRPr sz="1588" b="1"/>
            </a:lvl8pPr>
            <a:lvl9pPr marL="3596043" indent="0">
              <a:buNone/>
              <a:defRPr sz="1588"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382"/>
            </a:lvl1pPr>
            <a:lvl2pPr>
              <a:defRPr sz="1941"/>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95D73AD-3EB6-4B11-A725-E000C3CD2790}"/>
              </a:ext>
            </a:extLst>
          </p:cNvPr>
          <p:cNvSpPr>
            <a:spLocks noGrp="1" noChangeArrowheads="1"/>
          </p:cNvSpPr>
          <p:nvPr>
            <p:ph type="sldNum" sz="quarter" idx="10"/>
          </p:nvPr>
        </p:nvSpPr>
        <p:spPr>
          <a:ln/>
        </p:spPr>
        <p:txBody>
          <a:bodyPr/>
          <a:lstStyle>
            <a:lvl1pPr>
              <a:defRPr/>
            </a:lvl1pPr>
          </a:lstStyle>
          <a:p>
            <a:pPr>
              <a:defRPr/>
            </a:pPr>
            <a:fld id="{AAA4F83B-8A81-4088-B592-9E2537E1E90F}" type="slidenum">
              <a:rPr lang="en-US" altLang="en-US"/>
              <a:pPr>
                <a:defRPr/>
              </a:pPr>
              <a:t>‹#›</a:t>
            </a:fld>
            <a:endParaRPr lang="en-US" altLang="en-US" dirty="0"/>
          </a:p>
        </p:txBody>
      </p:sp>
    </p:spTree>
    <p:extLst>
      <p:ext uri="{BB962C8B-B14F-4D97-AF65-F5344CB8AC3E}">
        <p14:creationId xmlns:p14="http://schemas.microsoft.com/office/powerpoint/2010/main" val="408592651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9ECCDFF-0655-444F-BA93-546512676B17}"/>
              </a:ext>
            </a:extLst>
          </p:cNvPr>
          <p:cNvSpPr>
            <a:spLocks noGrp="1" noChangeArrowheads="1"/>
          </p:cNvSpPr>
          <p:nvPr>
            <p:ph type="sldNum" sz="quarter" idx="10"/>
          </p:nvPr>
        </p:nvSpPr>
        <p:spPr>
          <a:ln/>
        </p:spPr>
        <p:txBody>
          <a:bodyPr/>
          <a:lstStyle>
            <a:lvl1pPr>
              <a:defRPr/>
            </a:lvl1pPr>
          </a:lstStyle>
          <a:p>
            <a:pPr>
              <a:defRPr/>
            </a:pPr>
            <a:fld id="{B998FCE2-99CF-4DE5-9467-21ED5EE69068}" type="slidenum">
              <a:rPr lang="en-US" altLang="en-US"/>
              <a:pPr>
                <a:defRPr/>
              </a:pPr>
              <a:t>‹#›</a:t>
            </a:fld>
            <a:endParaRPr lang="en-US" altLang="en-US" dirty="0"/>
          </a:p>
        </p:txBody>
      </p:sp>
    </p:spTree>
    <p:extLst>
      <p:ext uri="{BB962C8B-B14F-4D97-AF65-F5344CB8AC3E}">
        <p14:creationId xmlns:p14="http://schemas.microsoft.com/office/powerpoint/2010/main" val="460556288"/>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1B948B1-B594-4FBB-84F6-65E0A2D85D84}"/>
              </a:ext>
            </a:extLst>
          </p:cNvPr>
          <p:cNvSpPr>
            <a:spLocks noGrp="1" noChangeArrowheads="1"/>
          </p:cNvSpPr>
          <p:nvPr>
            <p:ph type="sldNum" sz="quarter" idx="10"/>
          </p:nvPr>
        </p:nvSpPr>
        <p:spPr>
          <a:ln/>
        </p:spPr>
        <p:txBody>
          <a:bodyPr/>
          <a:lstStyle>
            <a:lvl1pPr>
              <a:defRPr/>
            </a:lvl1pPr>
          </a:lstStyle>
          <a:p>
            <a:pPr>
              <a:defRPr/>
            </a:pPr>
            <a:fld id="{62AEBA5A-F009-4F29-B67A-41153A71E457}" type="slidenum">
              <a:rPr lang="en-US" altLang="en-US"/>
              <a:pPr>
                <a:defRPr/>
              </a:pPr>
              <a:t>‹#›</a:t>
            </a:fld>
            <a:endParaRPr lang="en-US" altLang="en-US" dirty="0"/>
          </a:p>
        </p:txBody>
      </p:sp>
    </p:spTree>
    <p:extLst>
      <p:ext uri="{BB962C8B-B14F-4D97-AF65-F5344CB8AC3E}">
        <p14:creationId xmlns:p14="http://schemas.microsoft.com/office/powerpoint/2010/main" val="1977145748"/>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131911"/>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941" b="1"/>
            </a:lvl1pPr>
          </a:lstStyle>
          <a:p>
            <a:r>
              <a:rPr lang="en-US"/>
              <a:t>Click to edit Master title style</a:t>
            </a:r>
          </a:p>
        </p:txBody>
      </p:sp>
      <p:sp>
        <p:nvSpPr>
          <p:cNvPr id="3" name="Content Placeholder 2"/>
          <p:cNvSpPr>
            <a:spLocks noGrp="1"/>
          </p:cNvSpPr>
          <p:nvPr>
            <p:ph idx="1"/>
          </p:nvPr>
        </p:nvSpPr>
        <p:spPr>
          <a:xfrm>
            <a:off x="3575051" y="273054"/>
            <a:ext cx="5111750" cy="5853113"/>
          </a:xfrm>
        </p:spPr>
        <p:txBody>
          <a:bodyPr/>
          <a:lstStyle>
            <a:lvl1pPr>
              <a:defRPr sz="3177"/>
            </a:lvl1pPr>
            <a:lvl2pPr>
              <a:defRPr sz="2735"/>
            </a:lvl2pPr>
            <a:lvl3pPr>
              <a:defRPr sz="2382"/>
            </a:lvl3pPr>
            <a:lvl4pPr>
              <a:defRPr sz="1941"/>
            </a:lvl4pPr>
            <a:lvl5pPr>
              <a:defRPr sz="1941"/>
            </a:lvl5pPr>
            <a:lvl6pPr>
              <a:defRPr sz="1941"/>
            </a:lvl6pPr>
            <a:lvl7pPr>
              <a:defRPr sz="1941"/>
            </a:lvl7pPr>
            <a:lvl8pPr>
              <a:defRPr sz="1941"/>
            </a:lvl8pPr>
            <a:lvl9pPr>
              <a:defRPr sz="19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12"/>
            </a:lvl1pPr>
            <a:lvl2pPr marL="449505" indent="0">
              <a:buNone/>
              <a:defRPr sz="1147"/>
            </a:lvl2pPr>
            <a:lvl3pPr marL="899010" indent="0">
              <a:buNone/>
              <a:defRPr sz="971"/>
            </a:lvl3pPr>
            <a:lvl4pPr marL="1348516" indent="0">
              <a:buNone/>
              <a:defRPr sz="882"/>
            </a:lvl4pPr>
            <a:lvl5pPr marL="1798021" indent="0">
              <a:buNone/>
              <a:defRPr sz="882"/>
            </a:lvl5pPr>
            <a:lvl6pPr marL="2247527" indent="0">
              <a:buNone/>
              <a:defRPr sz="882"/>
            </a:lvl6pPr>
            <a:lvl7pPr marL="2697032" indent="0">
              <a:buNone/>
              <a:defRPr sz="882"/>
            </a:lvl7pPr>
            <a:lvl8pPr marL="3146538" indent="0">
              <a:buNone/>
              <a:defRPr sz="882"/>
            </a:lvl8pPr>
            <a:lvl9pPr marL="3596043" indent="0">
              <a:buNone/>
              <a:defRPr sz="882"/>
            </a:lvl9pPr>
          </a:lstStyle>
          <a:p>
            <a:pPr lvl="0"/>
            <a:r>
              <a:rPr lang="en-US"/>
              <a:t>Click to edit Master text styles</a:t>
            </a:r>
          </a:p>
        </p:txBody>
      </p:sp>
      <p:sp>
        <p:nvSpPr>
          <p:cNvPr id="5" name="Rectangle 4">
            <a:extLst>
              <a:ext uri="{FF2B5EF4-FFF2-40B4-BE49-F238E27FC236}">
                <a16:creationId xmlns:a16="http://schemas.microsoft.com/office/drawing/2014/main" id="{96AC91B6-87F5-46B8-9615-44C33B8A8169}"/>
              </a:ext>
            </a:extLst>
          </p:cNvPr>
          <p:cNvSpPr>
            <a:spLocks noGrp="1" noChangeArrowheads="1"/>
          </p:cNvSpPr>
          <p:nvPr>
            <p:ph type="sldNum" sz="quarter" idx="10"/>
          </p:nvPr>
        </p:nvSpPr>
        <p:spPr>
          <a:ln/>
        </p:spPr>
        <p:txBody>
          <a:bodyPr/>
          <a:lstStyle>
            <a:lvl1pPr>
              <a:defRPr/>
            </a:lvl1pPr>
          </a:lstStyle>
          <a:p>
            <a:pPr>
              <a:defRPr/>
            </a:pPr>
            <a:fld id="{A2E30EAE-33DF-4F6F-81BE-BFA9DD90E9B7}" type="slidenum">
              <a:rPr lang="en-US" altLang="en-US"/>
              <a:pPr>
                <a:defRPr/>
              </a:pPr>
              <a:t>‹#›</a:t>
            </a:fld>
            <a:endParaRPr lang="en-US" altLang="en-US" dirty="0"/>
          </a:p>
        </p:txBody>
      </p:sp>
    </p:spTree>
    <p:extLst>
      <p:ext uri="{BB962C8B-B14F-4D97-AF65-F5344CB8AC3E}">
        <p14:creationId xmlns:p14="http://schemas.microsoft.com/office/powerpoint/2010/main" val="153825460"/>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941"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177"/>
            </a:lvl1pPr>
            <a:lvl2pPr marL="449505" indent="0">
              <a:buNone/>
              <a:defRPr sz="2735"/>
            </a:lvl2pPr>
            <a:lvl3pPr marL="899010" indent="0">
              <a:buNone/>
              <a:defRPr sz="2382"/>
            </a:lvl3pPr>
            <a:lvl4pPr marL="1348516" indent="0">
              <a:buNone/>
              <a:defRPr sz="1941"/>
            </a:lvl4pPr>
            <a:lvl5pPr marL="1798021" indent="0">
              <a:buNone/>
              <a:defRPr sz="1941"/>
            </a:lvl5pPr>
            <a:lvl6pPr marL="2247527" indent="0">
              <a:buNone/>
              <a:defRPr sz="1941"/>
            </a:lvl6pPr>
            <a:lvl7pPr marL="2697032" indent="0">
              <a:buNone/>
              <a:defRPr sz="1941"/>
            </a:lvl7pPr>
            <a:lvl8pPr marL="3146538" indent="0">
              <a:buNone/>
              <a:defRPr sz="1941"/>
            </a:lvl8pPr>
            <a:lvl9pPr marL="3596043" indent="0">
              <a:buNone/>
              <a:defRPr sz="1941"/>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12"/>
            </a:lvl1pPr>
            <a:lvl2pPr marL="449505" indent="0">
              <a:buNone/>
              <a:defRPr sz="1147"/>
            </a:lvl2pPr>
            <a:lvl3pPr marL="899010" indent="0">
              <a:buNone/>
              <a:defRPr sz="971"/>
            </a:lvl3pPr>
            <a:lvl4pPr marL="1348516" indent="0">
              <a:buNone/>
              <a:defRPr sz="882"/>
            </a:lvl4pPr>
            <a:lvl5pPr marL="1798021" indent="0">
              <a:buNone/>
              <a:defRPr sz="882"/>
            </a:lvl5pPr>
            <a:lvl6pPr marL="2247527" indent="0">
              <a:buNone/>
              <a:defRPr sz="882"/>
            </a:lvl6pPr>
            <a:lvl7pPr marL="2697032" indent="0">
              <a:buNone/>
              <a:defRPr sz="882"/>
            </a:lvl7pPr>
            <a:lvl8pPr marL="3146538" indent="0">
              <a:buNone/>
              <a:defRPr sz="882"/>
            </a:lvl8pPr>
            <a:lvl9pPr marL="3596043" indent="0">
              <a:buNone/>
              <a:defRPr sz="882"/>
            </a:lvl9pPr>
          </a:lstStyle>
          <a:p>
            <a:pPr lvl="0"/>
            <a:r>
              <a:rPr lang="en-US"/>
              <a:t>Click to edit Master text styles</a:t>
            </a:r>
          </a:p>
        </p:txBody>
      </p:sp>
      <p:sp>
        <p:nvSpPr>
          <p:cNvPr id="5" name="Rectangle 4">
            <a:extLst>
              <a:ext uri="{FF2B5EF4-FFF2-40B4-BE49-F238E27FC236}">
                <a16:creationId xmlns:a16="http://schemas.microsoft.com/office/drawing/2014/main" id="{E7862ECE-E0BC-47C6-8A63-13E2C826085B}"/>
              </a:ext>
            </a:extLst>
          </p:cNvPr>
          <p:cNvSpPr>
            <a:spLocks noGrp="1" noChangeArrowheads="1"/>
          </p:cNvSpPr>
          <p:nvPr>
            <p:ph type="sldNum" sz="quarter" idx="10"/>
          </p:nvPr>
        </p:nvSpPr>
        <p:spPr>
          <a:ln/>
        </p:spPr>
        <p:txBody>
          <a:bodyPr/>
          <a:lstStyle>
            <a:lvl1pPr>
              <a:defRPr/>
            </a:lvl1pPr>
          </a:lstStyle>
          <a:p>
            <a:pPr>
              <a:defRPr/>
            </a:pPr>
            <a:fld id="{9D3FC5D2-C7BB-456D-A6C2-797D00DF60F0}" type="slidenum">
              <a:rPr lang="en-US" altLang="en-US"/>
              <a:pPr>
                <a:defRPr/>
              </a:pPr>
              <a:t>‹#›</a:t>
            </a:fld>
            <a:endParaRPr lang="en-US" altLang="en-US" dirty="0"/>
          </a:p>
        </p:txBody>
      </p:sp>
    </p:spTree>
    <p:extLst>
      <p:ext uri="{BB962C8B-B14F-4D97-AF65-F5344CB8AC3E}">
        <p14:creationId xmlns:p14="http://schemas.microsoft.com/office/powerpoint/2010/main" val="2445259413"/>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E001A5F-F2A8-41B1-BF21-61CE7B290301}"/>
              </a:ext>
            </a:extLst>
          </p:cNvPr>
          <p:cNvSpPr>
            <a:spLocks noGrp="1" noChangeArrowheads="1"/>
          </p:cNvSpPr>
          <p:nvPr>
            <p:ph type="sldNum" sz="quarter" idx="10"/>
          </p:nvPr>
        </p:nvSpPr>
        <p:spPr>
          <a:ln/>
        </p:spPr>
        <p:txBody>
          <a:bodyPr/>
          <a:lstStyle>
            <a:lvl1pPr>
              <a:defRPr/>
            </a:lvl1pPr>
          </a:lstStyle>
          <a:p>
            <a:pPr>
              <a:defRPr/>
            </a:pPr>
            <a:fld id="{200BEC2C-44B0-496B-9FCB-903EA8FD4F43}" type="slidenum">
              <a:rPr lang="en-US" altLang="en-US"/>
              <a:pPr>
                <a:defRPr/>
              </a:pPr>
              <a:t>‹#›</a:t>
            </a:fld>
            <a:endParaRPr lang="en-US" altLang="en-US" dirty="0"/>
          </a:p>
        </p:txBody>
      </p:sp>
    </p:spTree>
    <p:extLst>
      <p:ext uri="{BB962C8B-B14F-4D97-AF65-F5344CB8AC3E}">
        <p14:creationId xmlns:p14="http://schemas.microsoft.com/office/powerpoint/2010/main" val="4061563518"/>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26" y="0"/>
            <a:ext cx="2101850" cy="6432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3" y="0"/>
            <a:ext cx="6156325" cy="6432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C75EDB4-D843-4DEB-BE92-F78B16233328}"/>
              </a:ext>
            </a:extLst>
          </p:cNvPr>
          <p:cNvSpPr>
            <a:spLocks noGrp="1" noChangeArrowheads="1"/>
          </p:cNvSpPr>
          <p:nvPr>
            <p:ph type="sldNum" sz="quarter" idx="10"/>
          </p:nvPr>
        </p:nvSpPr>
        <p:spPr>
          <a:ln/>
        </p:spPr>
        <p:txBody>
          <a:bodyPr/>
          <a:lstStyle>
            <a:lvl1pPr>
              <a:defRPr/>
            </a:lvl1pPr>
          </a:lstStyle>
          <a:p>
            <a:pPr>
              <a:defRPr/>
            </a:pPr>
            <a:fld id="{1331BD6F-DB32-45FD-8097-E7610B437F29}" type="slidenum">
              <a:rPr lang="en-US" altLang="en-US"/>
              <a:pPr>
                <a:defRPr/>
              </a:pPr>
              <a:t>‹#›</a:t>
            </a:fld>
            <a:endParaRPr lang="en-US" altLang="en-US" dirty="0"/>
          </a:p>
        </p:txBody>
      </p:sp>
    </p:spTree>
    <p:extLst>
      <p:ext uri="{BB962C8B-B14F-4D97-AF65-F5344CB8AC3E}">
        <p14:creationId xmlns:p14="http://schemas.microsoft.com/office/powerpoint/2010/main" val="162406518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521F4BA-0843-4CC3-A273-2E42215CB632}"/>
              </a:ext>
            </a:extLst>
          </p:cNvPr>
          <p:cNvSpPr>
            <a:spLocks noGrp="1" noChangeArrowheads="1"/>
          </p:cNvSpPr>
          <p:nvPr>
            <p:ph type="sldNum" sz="quarter" idx="10"/>
          </p:nvPr>
        </p:nvSpPr>
        <p:spPr>
          <a:ln/>
        </p:spPr>
        <p:txBody>
          <a:bodyPr/>
          <a:lstStyle>
            <a:lvl1pPr>
              <a:defRPr/>
            </a:lvl1pPr>
          </a:lstStyle>
          <a:p>
            <a:pPr>
              <a:defRPr/>
            </a:pPr>
            <a:fld id="{C712C62E-506B-4CD9-9F24-27E6CE3FFE21}" type="slidenum">
              <a:rPr lang="en-US" altLang="en-US"/>
              <a:pPr>
                <a:defRPr/>
              </a:pPr>
              <a:t>‹#›</a:t>
            </a:fld>
            <a:endParaRPr lang="en-US" altLang="en-US" dirty="0"/>
          </a:p>
        </p:txBody>
      </p:sp>
    </p:spTree>
    <p:extLst>
      <p:ext uri="{BB962C8B-B14F-4D97-AF65-F5344CB8AC3E}">
        <p14:creationId xmlns:p14="http://schemas.microsoft.com/office/powerpoint/2010/main" val="199220326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798B9F3-34BE-498F-B324-F8D49547369C}"/>
              </a:ext>
            </a:extLst>
          </p:cNvPr>
          <p:cNvSpPr>
            <a:spLocks noGrp="1" noChangeArrowheads="1"/>
          </p:cNvSpPr>
          <p:nvPr>
            <p:ph type="sldNum" sz="quarter" idx="10"/>
          </p:nvPr>
        </p:nvSpPr>
        <p:spPr>
          <a:ln/>
        </p:spPr>
        <p:txBody>
          <a:bodyPr/>
          <a:lstStyle>
            <a:lvl1pPr>
              <a:defRPr/>
            </a:lvl1pPr>
          </a:lstStyle>
          <a:p>
            <a:pPr>
              <a:defRPr/>
            </a:pPr>
            <a:fld id="{A342DC51-0488-4A78-987A-BC25EC3294B9}" type="slidenum">
              <a:rPr lang="en-US" altLang="en-US"/>
              <a:pPr>
                <a:defRPr/>
              </a:pPr>
              <a:t>‹#›</a:t>
            </a:fld>
            <a:endParaRPr lang="en-US" altLang="en-US" dirty="0"/>
          </a:p>
        </p:txBody>
      </p:sp>
    </p:spTree>
    <p:extLst>
      <p:ext uri="{BB962C8B-B14F-4D97-AF65-F5344CB8AC3E}">
        <p14:creationId xmlns:p14="http://schemas.microsoft.com/office/powerpoint/2010/main" val="378923545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68BE586-C77B-4DF6-85A2-A395E2102E48}"/>
              </a:ext>
            </a:extLst>
          </p:cNvPr>
          <p:cNvSpPr>
            <a:spLocks noGrp="1" noChangeArrowheads="1"/>
          </p:cNvSpPr>
          <p:nvPr>
            <p:ph type="sldNum" sz="quarter" idx="10"/>
          </p:nvPr>
        </p:nvSpPr>
        <p:spPr>
          <a:ln/>
        </p:spPr>
        <p:txBody>
          <a:bodyPr/>
          <a:lstStyle>
            <a:lvl1pPr>
              <a:defRPr/>
            </a:lvl1pPr>
          </a:lstStyle>
          <a:p>
            <a:pPr>
              <a:defRPr/>
            </a:pPr>
            <a:fld id="{8506838E-4C93-40DA-8214-CA73799974EB}" type="slidenum">
              <a:rPr lang="en-US" altLang="en-US"/>
              <a:pPr>
                <a:defRPr/>
              </a:pPr>
              <a:t>‹#›</a:t>
            </a:fld>
            <a:endParaRPr lang="en-US" altLang="en-US" dirty="0"/>
          </a:p>
        </p:txBody>
      </p:sp>
    </p:spTree>
    <p:extLst>
      <p:ext uri="{BB962C8B-B14F-4D97-AF65-F5344CB8AC3E}">
        <p14:creationId xmlns:p14="http://schemas.microsoft.com/office/powerpoint/2010/main" val="251552853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BA7858E-295E-404A-A4E8-FF79EFCD0783}"/>
              </a:ext>
            </a:extLst>
          </p:cNvPr>
          <p:cNvSpPr>
            <a:spLocks noGrp="1" noChangeArrowheads="1"/>
          </p:cNvSpPr>
          <p:nvPr>
            <p:ph type="sldNum" sz="quarter" idx="10"/>
          </p:nvPr>
        </p:nvSpPr>
        <p:spPr>
          <a:ln/>
        </p:spPr>
        <p:txBody>
          <a:bodyPr/>
          <a:lstStyle>
            <a:lvl1pPr>
              <a:defRPr/>
            </a:lvl1pPr>
          </a:lstStyle>
          <a:p>
            <a:pPr>
              <a:defRPr/>
            </a:pPr>
            <a:fld id="{E86DBBAF-6470-4D16-95DB-7C14721F6213}" type="slidenum">
              <a:rPr lang="en-US" altLang="en-US"/>
              <a:pPr>
                <a:defRPr/>
              </a:pPr>
              <a:t>‹#›</a:t>
            </a:fld>
            <a:endParaRPr lang="en-US" altLang="en-US" dirty="0"/>
          </a:p>
        </p:txBody>
      </p:sp>
    </p:spTree>
    <p:extLst>
      <p:ext uri="{BB962C8B-B14F-4D97-AF65-F5344CB8AC3E}">
        <p14:creationId xmlns:p14="http://schemas.microsoft.com/office/powerpoint/2010/main" val="10930763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99"/>
        </a:solidFill>
        <a:effectLst/>
      </p:bgPr>
    </p:bg>
    <p:spTree>
      <p:nvGrpSpPr>
        <p:cNvPr id="1" name=""/>
        <p:cNvGrpSpPr/>
        <p:nvPr/>
      </p:nvGrpSpPr>
      <p:grpSpPr>
        <a:xfrm>
          <a:off x="0" y="0"/>
          <a:ext cx="0" cy="0"/>
          <a:chOff x="0" y="0"/>
          <a:chExt cx="0" cy="0"/>
        </a:xfrm>
      </p:grpSpPr>
      <p:pic>
        <p:nvPicPr>
          <p:cNvPr id="1026" name="Picture 7" descr="MARAD_brief_template_page">
            <a:extLst>
              <a:ext uri="{FF2B5EF4-FFF2-40B4-BE49-F238E27FC236}">
                <a16:creationId xmlns:a16="http://schemas.microsoft.com/office/drawing/2014/main" id="{AC17F816-F2C9-42D7-A940-068C3780E552}"/>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F8799E4D-166C-4F64-B3AB-61353BE2103C}"/>
              </a:ext>
            </a:extLst>
          </p:cNvPr>
          <p:cNvSpPr>
            <a:spLocks noGrp="1" noChangeArrowheads="1"/>
          </p:cNvSpPr>
          <p:nvPr>
            <p:ph type="title"/>
          </p:nvPr>
        </p:nvSpPr>
        <p:spPr bwMode="auto">
          <a:xfrm>
            <a:off x="382588" y="0"/>
            <a:ext cx="822642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ctr" anchorCtr="0" compatLnSpc="1">
            <a:prstTxWarp prst="textNoShape">
              <a:avLst/>
            </a:prstTxWarp>
          </a:bodyPr>
          <a:lstStyle/>
          <a:p>
            <a:pPr lvl="0"/>
            <a:r>
              <a:rPr lang="en-US" altLang="en-US"/>
              <a:t>CLICK TO EDIT MASTER TITLE STYLE</a:t>
            </a:r>
          </a:p>
        </p:txBody>
      </p:sp>
      <p:sp>
        <p:nvSpPr>
          <p:cNvPr id="4100" name="Rectangle 4">
            <a:extLst>
              <a:ext uri="{FF2B5EF4-FFF2-40B4-BE49-F238E27FC236}">
                <a16:creationId xmlns:a16="http://schemas.microsoft.com/office/drawing/2014/main" id="{4FDCFD62-9AD1-425C-9466-5AD5826E0A55}"/>
              </a:ext>
            </a:extLst>
          </p:cNvPr>
          <p:cNvSpPr>
            <a:spLocks noGrp="1" noChangeArrowheads="1"/>
          </p:cNvSpPr>
          <p:nvPr>
            <p:ph type="sldNum" sz="quarter" idx="4"/>
          </p:nvPr>
        </p:nvSpPr>
        <p:spPr bwMode="auto">
          <a:xfrm>
            <a:off x="8453438" y="6550025"/>
            <a:ext cx="574675" cy="327025"/>
          </a:xfrm>
          <a:prstGeom prst="rect">
            <a:avLst/>
          </a:prstGeom>
          <a:noFill/>
          <a:ln>
            <a:noFill/>
          </a:ln>
          <a:effectLst/>
        </p:spPr>
        <p:txBody>
          <a:bodyPr vert="horz" wrap="square" lIns="91429" tIns="45714" rIns="91429" bIns="45714" numCol="1" anchor="t" anchorCtr="0" compatLnSpc="1">
            <a:prstTxWarp prst="textNoShape">
              <a:avLst/>
            </a:prstTxWarp>
          </a:bodyPr>
          <a:lstStyle>
            <a:lvl1pPr algn="ctr" eaLnBrk="1" hangingPunct="1">
              <a:defRPr sz="900" b="1">
                <a:solidFill>
                  <a:srgbClr val="3D4250"/>
                </a:solidFill>
              </a:defRPr>
            </a:lvl1pPr>
          </a:lstStyle>
          <a:p>
            <a:pPr>
              <a:defRPr/>
            </a:pPr>
            <a:fld id="{28E398A6-1114-429A-8A18-8B5DA39F2853}" type="slidenum">
              <a:rPr lang="en-US" altLang="en-US"/>
              <a:pPr>
                <a:defRPr/>
              </a:pPr>
              <a:t>‹#›</a:t>
            </a:fld>
            <a:endParaRPr lang="en-US" altLang="en-US" dirty="0"/>
          </a:p>
        </p:txBody>
      </p:sp>
      <p:sp>
        <p:nvSpPr>
          <p:cNvPr id="1029" name="Rectangle 5">
            <a:extLst>
              <a:ext uri="{FF2B5EF4-FFF2-40B4-BE49-F238E27FC236}">
                <a16:creationId xmlns:a16="http://schemas.microsoft.com/office/drawing/2014/main" id="{BE3F69CC-42DE-46CB-916D-9E618E4CEB02}"/>
              </a:ext>
            </a:extLst>
          </p:cNvPr>
          <p:cNvSpPr>
            <a:spLocks noGrp="1" noChangeArrowheads="1"/>
          </p:cNvSpPr>
          <p:nvPr>
            <p:ph type="body" idx="1"/>
          </p:nvPr>
        </p:nvSpPr>
        <p:spPr bwMode="auto">
          <a:xfrm>
            <a:off x="381000" y="1063625"/>
            <a:ext cx="8410575" cy="536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7" tIns="45704" rIns="91407" bIns="4570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7816" r:id="rId1"/>
    <p:sldLayoutId id="2147487772" r:id="rId2"/>
    <p:sldLayoutId id="2147487773" r:id="rId3"/>
    <p:sldLayoutId id="2147487774" r:id="rId4"/>
    <p:sldLayoutId id="2147487775" r:id="rId5"/>
    <p:sldLayoutId id="2147487776" r:id="rId6"/>
    <p:sldLayoutId id="2147487777" r:id="rId7"/>
    <p:sldLayoutId id="2147487778" r:id="rId8"/>
    <p:sldLayoutId id="2147487779" r:id="rId9"/>
    <p:sldLayoutId id="2147487780" r:id="rId10"/>
    <p:sldLayoutId id="2147487781" r:id="rId11"/>
  </p:sldLayoutIdLst>
  <p:transition/>
  <p:hf hdr="0" dt="0"/>
  <p:txStyles>
    <p:titleStyle>
      <a:lvl1pPr algn="l" rtl="0" eaLnBrk="0" fontAlgn="base" hangingPunct="0">
        <a:spcBef>
          <a:spcPct val="0"/>
        </a:spcBef>
        <a:spcAft>
          <a:spcPct val="0"/>
        </a:spcAft>
        <a:tabLst>
          <a:tab pos="6632575" algn="l"/>
        </a:tabLst>
        <a:defRPr sz="2000" b="1">
          <a:solidFill>
            <a:schemeClr val="bg1"/>
          </a:solidFill>
          <a:latin typeface="+mj-lt"/>
          <a:ea typeface="+mj-ea"/>
          <a:cs typeface="+mj-cs"/>
        </a:defRPr>
      </a:lvl1pPr>
      <a:lvl2pPr algn="l" rtl="0" eaLnBrk="0" fontAlgn="base" hangingPunct="0">
        <a:spcBef>
          <a:spcPct val="0"/>
        </a:spcBef>
        <a:spcAft>
          <a:spcPct val="0"/>
        </a:spcAft>
        <a:tabLst>
          <a:tab pos="6632575" algn="l"/>
        </a:tabLst>
        <a:defRPr sz="2000" b="1">
          <a:solidFill>
            <a:schemeClr val="bg1"/>
          </a:solidFill>
          <a:latin typeface="Arial" charset="0"/>
        </a:defRPr>
      </a:lvl2pPr>
      <a:lvl3pPr algn="l" rtl="0" eaLnBrk="0" fontAlgn="base" hangingPunct="0">
        <a:spcBef>
          <a:spcPct val="0"/>
        </a:spcBef>
        <a:spcAft>
          <a:spcPct val="0"/>
        </a:spcAft>
        <a:tabLst>
          <a:tab pos="6632575" algn="l"/>
        </a:tabLst>
        <a:defRPr sz="2000" b="1">
          <a:solidFill>
            <a:schemeClr val="bg1"/>
          </a:solidFill>
          <a:latin typeface="Arial" charset="0"/>
        </a:defRPr>
      </a:lvl3pPr>
      <a:lvl4pPr algn="l" rtl="0" eaLnBrk="0" fontAlgn="base" hangingPunct="0">
        <a:spcBef>
          <a:spcPct val="0"/>
        </a:spcBef>
        <a:spcAft>
          <a:spcPct val="0"/>
        </a:spcAft>
        <a:tabLst>
          <a:tab pos="6632575" algn="l"/>
        </a:tabLst>
        <a:defRPr sz="2000" b="1">
          <a:solidFill>
            <a:schemeClr val="bg1"/>
          </a:solidFill>
          <a:latin typeface="Arial" charset="0"/>
        </a:defRPr>
      </a:lvl4pPr>
      <a:lvl5pPr algn="l" rtl="0" eaLnBrk="0" fontAlgn="base" hangingPunct="0">
        <a:spcBef>
          <a:spcPct val="0"/>
        </a:spcBef>
        <a:spcAft>
          <a:spcPct val="0"/>
        </a:spcAft>
        <a:tabLst>
          <a:tab pos="6632575" algn="l"/>
        </a:tabLst>
        <a:defRPr sz="2000" b="1">
          <a:solidFill>
            <a:schemeClr val="bg1"/>
          </a:solidFill>
          <a:latin typeface="Arial" charset="0"/>
        </a:defRPr>
      </a:lvl5pPr>
      <a:lvl6pPr marL="457200" algn="l" rtl="0" fontAlgn="base">
        <a:spcBef>
          <a:spcPct val="0"/>
        </a:spcBef>
        <a:spcAft>
          <a:spcPct val="0"/>
        </a:spcAft>
        <a:tabLst>
          <a:tab pos="6632575" algn="l"/>
        </a:tabLst>
        <a:defRPr sz="2000" b="1">
          <a:solidFill>
            <a:schemeClr val="bg1"/>
          </a:solidFill>
          <a:latin typeface="Arial" charset="0"/>
        </a:defRPr>
      </a:lvl6pPr>
      <a:lvl7pPr marL="914400" algn="l" rtl="0" fontAlgn="base">
        <a:spcBef>
          <a:spcPct val="0"/>
        </a:spcBef>
        <a:spcAft>
          <a:spcPct val="0"/>
        </a:spcAft>
        <a:tabLst>
          <a:tab pos="6632575" algn="l"/>
        </a:tabLst>
        <a:defRPr sz="2000" b="1">
          <a:solidFill>
            <a:schemeClr val="bg1"/>
          </a:solidFill>
          <a:latin typeface="Arial" charset="0"/>
        </a:defRPr>
      </a:lvl7pPr>
      <a:lvl8pPr marL="1371600" algn="l" rtl="0" fontAlgn="base">
        <a:spcBef>
          <a:spcPct val="0"/>
        </a:spcBef>
        <a:spcAft>
          <a:spcPct val="0"/>
        </a:spcAft>
        <a:tabLst>
          <a:tab pos="6632575" algn="l"/>
        </a:tabLst>
        <a:defRPr sz="2000" b="1">
          <a:solidFill>
            <a:schemeClr val="bg1"/>
          </a:solidFill>
          <a:latin typeface="Arial" charset="0"/>
        </a:defRPr>
      </a:lvl8pPr>
      <a:lvl9pPr marL="1828800" algn="l" rtl="0" fontAlgn="base">
        <a:spcBef>
          <a:spcPct val="0"/>
        </a:spcBef>
        <a:spcAft>
          <a:spcPct val="0"/>
        </a:spcAft>
        <a:tabLst>
          <a:tab pos="6632575" algn="l"/>
        </a:tabLst>
        <a:defRPr sz="2000" b="1">
          <a:solidFill>
            <a:schemeClr val="bg1"/>
          </a:solidFill>
          <a:latin typeface="Arial" charset="0"/>
        </a:defRPr>
      </a:lvl9pPr>
    </p:titleStyle>
    <p:bodyStyle>
      <a:lvl1pPr marL="228600" indent="-228600" algn="l" defTabSz="820738" rtl="0" eaLnBrk="0" fontAlgn="base" hangingPunct="0">
        <a:spcBef>
          <a:spcPct val="50000"/>
        </a:spcBef>
        <a:spcAft>
          <a:spcPct val="8000"/>
        </a:spcAft>
        <a:buClr>
          <a:srgbClr val="003366"/>
        </a:buClr>
        <a:buSzPct val="110000"/>
        <a:buFont typeface="Wingdings" panose="05000000000000000000" pitchFamily="2" charset="2"/>
        <a:buChar char="§"/>
        <a:defRPr b="1">
          <a:solidFill>
            <a:srgbClr val="23405F"/>
          </a:solidFill>
          <a:latin typeface="+mn-lt"/>
          <a:ea typeface="+mn-ea"/>
          <a:cs typeface="+mn-cs"/>
        </a:defRPr>
      </a:lvl1pPr>
      <a:lvl2pPr marL="666750" indent="-257175" algn="l" defTabSz="820738" rtl="0" eaLnBrk="0" fontAlgn="base" hangingPunct="0">
        <a:lnSpc>
          <a:spcPct val="90000"/>
        </a:lnSpc>
        <a:spcBef>
          <a:spcPct val="25000"/>
        </a:spcBef>
        <a:spcAft>
          <a:spcPct val="0"/>
        </a:spcAft>
        <a:buClr>
          <a:srgbClr val="B2B2B2"/>
        </a:buClr>
        <a:buChar char="–"/>
        <a:defRPr sz="1600">
          <a:solidFill>
            <a:srgbClr val="23405F"/>
          </a:solidFill>
          <a:latin typeface="+mn-lt"/>
        </a:defRPr>
      </a:lvl2pPr>
      <a:lvl3pPr marL="1025525" indent="-204788" algn="l" defTabSz="820738" rtl="0" eaLnBrk="0" fontAlgn="base" hangingPunct="0">
        <a:spcBef>
          <a:spcPct val="20000"/>
        </a:spcBef>
        <a:spcAft>
          <a:spcPct val="0"/>
        </a:spcAft>
        <a:buClr>
          <a:srgbClr val="B2B2B2"/>
        </a:buClr>
        <a:buChar char="•"/>
        <a:defRPr sz="1200">
          <a:solidFill>
            <a:srgbClr val="23405F"/>
          </a:solidFill>
          <a:latin typeface="+mn-lt"/>
        </a:defRPr>
      </a:lvl3pPr>
      <a:lvl4pPr marL="1436688" indent="-206375" algn="l" defTabSz="820738" rtl="0" eaLnBrk="0" fontAlgn="base" hangingPunct="0">
        <a:spcBef>
          <a:spcPct val="20000"/>
        </a:spcBef>
        <a:spcAft>
          <a:spcPct val="0"/>
        </a:spcAft>
        <a:buClr>
          <a:srgbClr val="B2B2B2"/>
        </a:buClr>
        <a:buChar char="–"/>
        <a:defRPr sz="1200">
          <a:solidFill>
            <a:srgbClr val="23405F"/>
          </a:solidFill>
          <a:latin typeface="+mn-lt"/>
        </a:defRPr>
      </a:lvl4pPr>
      <a:lvl5pPr marL="1846263" indent="-204788" algn="l" defTabSz="820738" rtl="0" eaLnBrk="0" fontAlgn="base" hangingPunct="0">
        <a:spcBef>
          <a:spcPct val="20000"/>
        </a:spcBef>
        <a:spcAft>
          <a:spcPct val="0"/>
        </a:spcAft>
        <a:buClr>
          <a:srgbClr val="B2B2B2"/>
        </a:buClr>
        <a:buChar char="»"/>
        <a:defRPr sz="1200">
          <a:solidFill>
            <a:srgbClr val="23405F"/>
          </a:solidFill>
          <a:latin typeface="+mn-lt"/>
        </a:defRPr>
      </a:lvl5pPr>
      <a:lvl6pPr marL="2303463" indent="-204788" algn="l" defTabSz="820738" rtl="0" fontAlgn="base">
        <a:spcBef>
          <a:spcPct val="20000"/>
        </a:spcBef>
        <a:spcAft>
          <a:spcPct val="0"/>
        </a:spcAft>
        <a:buClr>
          <a:srgbClr val="B2B2B2"/>
        </a:buClr>
        <a:buChar char="»"/>
        <a:defRPr sz="1200">
          <a:solidFill>
            <a:srgbClr val="23405F"/>
          </a:solidFill>
          <a:latin typeface="+mn-lt"/>
        </a:defRPr>
      </a:lvl6pPr>
      <a:lvl7pPr marL="2760663" indent="-204788" algn="l" defTabSz="820738" rtl="0" fontAlgn="base">
        <a:spcBef>
          <a:spcPct val="20000"/>
        </a:spcBef>
        <a:spcAft>
          <a:spcPct val="0"/>
        </a:spcAft>
        <a:buClr>
          <a:srgbClr val="B2B2B2"/>
        </a:buClr>
        <a:buChar char="»"/>
        <a:defRPr sz="1200">
          <a:solidFill>
            <a:srgbClr val="23405F"/>
          </a:solidFill>
          <a:latin typeface="+mn-lt"/>
        </a:defRPr>
      </a:lvl7pPr>
      <a:lvl8pPr marL="3217863" indent="-204788" algn="l" defTabSz="820738" rtl="0" fontAlgn="base">
        <a:spcBef>
          <a:spcPct val="20000"/>
        </a:spcBef>
        <a:spcAft>
          <a:spcPct val="0"/>
        </a:spcAft>
        <a:buClr>
          <a:srgbClr val="B2B2B2"/>
        </a:buClr>
        <a:buChar char="»"/>
        <a:defRPr sz="1200">
          <a:solidFill>
            <a:srgbClr val="23405F"/>
          </a:solidFill>
          <a:latin typeface="+mn-lt"/>
        </a:defRPr>
      </a:lvl8pPr>
      <a:lvl9pPr marL="3675063" indent="-204788" algn="l" defTabSz="820738" rtl="0" fontAlgn="base">
        <a:spcBef>
          <a:spcPct val="20000"/>
        </a:spcBef>
        <a:spcAft>
          <a:spcPct val="0"/>
        </a:spcAft>
        <a:buClr>
          <a:srgbClr val="B2B2B2"/>
        </a:buClr>
        <a:buChar char="»"/>
        <a:defRPr sz="1200">
          <a:solidFill>
            <a:srgbClr val="2340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99"/>
        </a:solidFill>
        <a:effectLst/>
      </p:bgPr>
    </p:bg>
    <p:spTree>
      <p:nvGrpSpPr>
        <p:cNvPr id="1" name=""/>
        <p:cNvGrpSpPr/>
        <p:nvPr/>
      </p:nvGrpSpPr>
      <p:grpSpPr>
        <a:xfrm>
          <a:off x="0" y="0"/>
          <a:ext cx="0" cy="0"/>
          <a:chOff x="0" y="0"/>
          <a:chExt cx="0" cy="0"/>
        </a:xfrm>
      </p:grpSpPr>
      <p:pic>
        <p:nvPicPr>
          <p:cNvPr id="2050" name="Picture 7" descr="MARAD_brief_template_page">
            <a:extLst>
              <a:ext uri="{FF2B5EF4-FFF2-40B4-BE49-F238E27FC236}">
                <a16:creationId xmlns:a16="http://schemas.microsoft.com/office/drawing/2014/main" id="{DDBA99F4-0A83-42EE-9502-F2AB1B2EDCE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a:extLst>
              <a:ext uri="{FF2B5EF4-FFF2-40B4-BE49-F238E27FC236}">
                <a16:creationId xmlns:a16="http://schemas.microsoft.com/office/drawing/2014/main" id="{A74614C4-06C5-48E8-A883-4329AE6CCFDD}"/>
              </a:ext>
            </a:extLst>
          </p:cNvPr>
          <p:cNvSpPr>
            <a:spLocks noGrp="1" noChangeArrowheads="1"/>
          </p:cNvSpPr>
          <p:nvPr>
            <p:ph type="title"/>
          </p:nvPr>
        </p:nvSpPr>
        <p:spPr bwMode="auto">
          <a:xfrm>
            <a:off x="382588" y="0"/>
            <a:ext cx="717073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70" tIns="50935" rIns="101870" bIns="50935" numCol="1" anchor="ctr" anchorCtr="0" compatLnSpc="1">
            <a:prstTxWarp prst="textNoShape">
              <a:avLst/>
            </a:prstTxWarp>
          </a:bodyPr>
          <a:lstStyle/>
          <a:p>
            <a:pPr lvl="0"/>
            <a:r>
              <a:rPr lang="en-US" altLang="en-US"/>
              <a:t>CLICK TO EDIT MASTER TITLE STYLE</a:t>
            </a:r>
          </a:p>
        </p:txBody>
      </p:sp>
      <p:sp>
        <p:nvSpPr>
          <p:cNvPr id="4100" name="Rectangle 4">
            <a:extLst>
              <a:ext uri="{FF2B5EF4-FFF2-40B4-BE49-F238E27FC236}">
                <a16:creationId xmlns:a16="http://schemas.microsoft.com/office/drawing/2014/main" id="{1043A693-D09E-4481-94D3-D7C3DB13EAE6}"/>
              </a:ext>
            </a:extLst>
          </p:cNvPr>
          <p:cNvSpPr>
            <a:spLocks noGrp="1" noChangeArrowheads="1"/>
          </p:cNvSpPr>
          <p:nvPr>
            <p:ph type="sldNum" sz="quarter" idx="4"/>
          </p:nvPr>
        </p:nvSpPr>
        <p:spPr bwMode="auto">
          <a:xfrm>
            <a:off x="8453438" y="6550025"/>
            <a:ext cx="574675" cy="327025"/>
          </a:xfrm>
          <a:prstGeom prst="rect">
            <a:avLst/>
          </a:prstGeom>
          <a:noFill/>
          <a:ln w="9525">
            <a:noFill/>
            <a:miter lim="800000"/>
            <a:headEnd/>
            <a:tailEnd/>
          </a:ln>
          <a:effectLst/>
        </p:spPr>
        <p:txBody>
          <a:bodyPr vert="horz" wrap="square" lIns="101870" tIns="50935" rIns="101870" bIns="50935" numCol="1" anchor="t" anchorCtr="0" compatLnSpc="1">
            <a:prstTxWarp prst="textNoShape">
              <a:avLst/>
            </a:prstTxWarp>
          </a:bodyPr>
          <a:lstStyle>
            <a:lvl1pPr algn="ctr">
              <a:defRPr sz="800" b="1">
                <a:solidFill>
                  <a:srgbClr val="3D4250"/>
                </a:solidFill>
              </a:defRPr>
            </a:lvl1pPr>
          </a:lstStyle>
          <a:p>
            <a:pPr>
              <a:defRPr/>
            </a:pPr>
            <a:fld id="{BBF56B72-7BFA-42BF-B6C2-136FA06B12FE}" type="slidenum">
              <a:rPr lang="en-US" altLang="en-US"/>
              <a:pPr>
                <a:defRPr/>
              </a:pPr>
              <a:t>‹#›</a:t>
            </a:fld>
            <a:endParaRPr lang="en-US" altLang="en-US" dirty="0"/>
          </a:p>
        </p:txBody>
      </p:sp>
      <p:sp>
        <p:nvSpPr>
          <p:cNvPr id="2053" name="Rectangle 5">
            <a:extLst>
              <a:ext uri="{FF2B5EF4-FFF2-40B4-BE49-F238E27FC236}">
                <a16:creationId xmlns:a16="http://schemas.microsoft.com/office/drawing/2014/main" id="{6EC4DBC9-EE67-4115-8B63-CDECBA68FAFC}"/>
              </a:ext>
            </a:extLst>
          </p:cNvPr>
          <p:cNvSpPr>
            <a:spLocks noGrp="1" noChangeArrowheads="1"/>
          </p:cNvSpPr>
          <p:nvPr>
            <p:ph type="body" idx="1"/>
          </p:nvPr>
        </p:nvSpPr>
        <p:spPr bwMode="auto">
          <a:xfrm>
            <a:off x="381000" y="1063625"/>
            <a:ext cx="8410575"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46" tIns="50923" rIns="101846" bIns="5092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7817" r:id="rId1"/>
    <p:sldLayoutId id="2147487818" r:id="rId2"/>
    <p:sldLayoutId id="2147487782" r:id="rId3"/>
    <p:sldLayoutId id="2147487783" r:id="rId4"/>
    <p:sldLayoutId id="2147487784" r:id="rId5"/>
    <p:sldLayoutId id="2147487785" r:id="rId6"/>
    <p:sldLayoutId id="2147487819" r:id="rId7"/>
    <p:sldLayoutId id="2147487786" r:id="rId8"/>
    <p:sldLayoutId id="2147487787" r:id="rId9"/>
    <p:sldLayoutId id="2147487788" r:id="rId10"/>
    <p:sldLayoutId id="2147487789" r:id="rId11"/>
  </p:sldLayoutIdLst>
  <p:transition/>
  <p:hf hdr="0" ftr="0" dt="0"/>
  <p:txStyles>
    <p:titleStyle>
      <a:lvl1pPr algn="l" rtl="0" eaLnBrk="0" fontAlgn="base" hangingPunct="0">
        <a:spcBef>
          <a:spcPct val="0"/>
        </a:spcBef>
        <a:spcAft>
          <a:spcPct val="0"/>
        </a:spcAft>
        <a:tabLst>
          <a:tab pos="6519863" algn="l"/>
        </a:tabLst>
        <a:defRPr sz="1900" b="1">
          <a:solidFill>
            <a:schemeClr val="bg1"/>
          </a:solidFill>
          <a:latin typeface="+mj-lt"/>
          <a:ea typeface="+mj-ea"/>
          <a:cs typeface="+mj-cs"/>
        </a:defRPr>
      </a:lvl1pPr>
      <a:lvl2pPr algn="l" rtl="0" eaLnBrk="0" fontAlgn="base" hangingPunct="0">
        <a:spcBef>
          <a:spcPct val="0"/>
        </a:spcBef>
        <a:spcAft>
          <a:spcPct val="0"/>
        </a:spcAft>
        <a:tabLst>
          <a:tab pos="6519863" algn="l"/>
        </a:tabLst>
        <a:defRPr sz="1900" b="1">
          <a:solidFill>
            <a:schemeClr val="bg1"/>
          </a:solidFill>
          <a:latin typeface="Arial" charset="0"/>
        </a:defRPr>
      </a:lvl2pPr>
      <a:lvl3pPr algn="l" rtl="0" eaLnBrk="0" fontAlgn="base" hangingPunct="0">
        <a:spcBef>
          <a:spcPct val="0"/>
        </a:spcBef>
        <a:spcAft>
          <a:spcPct val="0"/>
        </a:spcAft>
        <a:tabLst>
          <a:tab pos="6519863" algn="l"/>
        </a:tabLst>
        <a:defRPr sz="1900" b="1">
          <a:solidFill>
            <a:schemeClr val="bg1"/>
          </a:solidFill>
          <a:latin typeface="Arial" charset="0"/>
        </a:defRPr>
      </a:lvl3pPr>
      <a:lvl4pPr algn="l" rtl="0" eaLnBrk="0" fontAlgn="base" hangingPunct="0">
        <a:spcBef>
          <a:spcPct val="0"/>
        </a:spcBef>
        <a:spcAft>
          <a:spcPct val="0"/>
        </a:spcAft>
        <a:tabLst>
          <a:tab pos="6519863" algn="l"/>
        </a:tabLst>
        <a:defRPr sz="1900" b="1">
          <a:solidFill>
            <a:schemeClr val="bg1"/>
          </a:solidFill>
          <a:latin typeface="Arial" charset="0"/>
        </a:defRPr>
      </a:lvl4pPr>
      <a:lvl5pPr algn="l" rtl="0" eaLnBrk="0" fontAlgn="base" hangingPunct="0">
        <a:spcBef>
          <a:spcPct val="0"/>
        </a:spcBef>
        <a:spcAft>
          <a:spcPct val="0"/>
        </a:spcAft>
        <a:tabLst>
          <a:tab pos="6519863" algn="l"/>
        </a:tabLst>
        <a:defRPr sz="1900" b="1">
          <a:solidFill>
            <a:schemeClr val="bg1"/>
          </a:solidFill>
          <a:latin typeface="Arial" charset="0"/>
        </a:defRPr>
      </a:lvl5pPr>
      <a:lvl6pPr marL="449505" algn="l" rtl="0" fontAlgn="base">
        <a:spcBef>
          <a:spcPct val="0"/>
        </a:spcBef>
        <a:spcAft>
          <a:spcPct val="0"/>
        </a:spcAft>
        <a:tabLst>
          <a:tab pos="6520949" algn="l"/>
        </a:tabLst>
        <a:defRPr sz="1941" b="1">
          <a:solidFill>
            <a:schemeClr val="bg1"/>
          </a:solidFill>
          <a:latin typeface="Arial" charset="0"/>
        </a:defRPr>
      </a:lvl6pPr>
      <a:lvl7pPr marL="899010" algn="l" rtl="0" fontAlgn="base">
        <a:spcBef>
          <a:spcPct val="0"/>
        </a:spcBef>
        <a:spcAft>
          <a:spcPct val="0"/>
        </a:spcAft>
        <a:tabLst>
          <a:tab pos="6520949" algn="l"/>
        </a:tabLst>
        <a:defRPr sz="1941" b="1">
          <a:solidFill>
            <a:schemeClr val="bg1"/>
          </a:solidFill>
          <a:latin typeface="Arial" charset="0"/>
        </a:defRPr>
      </a:lvl7pPr>
      <a:lvl8pPr marL="1348516" algn="l" rtl="0" fontAlgn="base">
        <a:spcBef>
          <a:spcPct val="0"/>
        </a:spcBef>
        <a:spcAft>
          <a:spcPct val="0"/>
        </a:spcAft>
        <a:tabLst>
          <a:tab pos="6520949" algn="l"/>
        </a:tabLst>
        <a:defRPr sz="1941" b="1">
          <a:solidFill>
            <a:schemeClr val="bg1"/>
          </a:solidFill>
          <a:latin typeface="Arial" charset="0"/>
        </a:defRPr>
      </a:lvl8pPr>
      <a:lvl9pPr marL="1798021" algn="l" rtl="0" fontAlgn="base">
        <a:spcBef>
          <a:spcPct val="0"/>
        </a:spcBef>
        <a:spcAft>
          <a:spcPct val="0"/>
        </a:spcAft>
        <a:tabLst>
          <a:tab pos="6520949" algn="l"/>
        </a:tabLst>
        <a:defRPr sz="1941" b="1">
          <a:solidFill>
            <a:schemeClr val="bg1"/>
          </a:solidFill>
          <a:latin typeface="Arial" charset="0"/>
        </a:defRPr>
      </a:lvl9pPr>
    </p:titleStyle>
    <p:bodyStyle>
      <a:lvl1pPr marL="223838" indent="-223838" algn="l" defTabSz="806450" rtl="0" eaLnBrk="0" fontAlgn="base" hangingPunct="0">
        <a:spcBef>
          <a:spcPct val="50000"/>
        </a:spcBef>
        <a:spcAft>
          <a:spcPct val="8000"/>
        </a:spcAft>
        <a:buClr>
          <a:srgbClr val="003366"/>
        </a:buClr>
        <a:buSzPct val="110000"/>
        <a:buFont typeface="Wingdings" panose="05000000000000000000" pitchFamily="2" charset="2"/>
        <a:buChar char="§"/>
        <a:defRPr b="1">
          <a:solidFill>
            <a:srgbClr val="23405F"/>
          </a:solidFill>
          <a:latin typeface="+mn-lt"/>
          <a:ea typeface="+mn-ea"/>
          <a:cs typeface="+mn-cs"/>
        </a:defRPr>
      </a:lvl1pPr>
      <a:lvl2pPr marL="654050" indent="-252413" algn="l" defTabSz="806450" rtl="0" eaLnBrk="0" fontAlgn="base" hangingPunct="0">
        <a:lnSpc>
          <a:spcPct val="90000"/>
        </a:lnSpc>
        <a:spcBef>
          <a:spcPct val="25000"/>
        </a:spcBef>
        <a:spcAft>
          <a:spcPct val="0"/>
        </a:spcAft>
        <a:buClr>
          <a:srgbClr val="B2B2B2"/>
        </a:buClr>
        <a:buChar char="–"/>
        <a:defRPr sz="1500">
          <a:solidFill>
            <a:srgbClr val="23405F"/>
          </a:solidFill>
          <a:latin typeface="+mn-lt"/>
        </a:defRPr>
      </a:lvl2pPr>
      <a:lvl3pPr marL="1008063" indent="-200025" algn="l" defTabSz="806450" rtl="0" eaLnBrk="0" fontAlgn="base" hangingPunct="0">
        <a:spcBef>
          <a:spcPct val="20000"/>
        </a:spcBef>
        <a:spcAft>
          <a:spcPct val="0"/>
        </a:spcAft>
        <a:buClr>
          <a:srgbClr val="B2B2B2"/>
        </a:buClr>
        <a:buChar char="•"/>
        <a:defRPr sz="1100">
          <a:solidFill>
            <a:srgbClr val="23405F"/>
          </a:solidFill>
          <a:latin typeface="+mn-lt"/>
        </a:defRPr>
      </a:lvl3pPr>
      <a:lvl4pPr marL="1411288" indent="-201613" algn="l" defTabSz="806450" rtl="0" eaLnBrk="0" fontAlgn="base" hangingPunct="0">
        <a:spcBef>
          <a:spcPct val="20000"/>
        </a:spcBef>
        <a:spcAft>
          <a:spcPct val="0"/>
        </a:spcAft>
        <a:buClr>
          <a:srgbClr val="B2B2B2"/>
        </a:buClr>
        <a:buChar char="–"/>
        <a:defRPr sz="1100">
          <a:solidFill>
            <a:srgbClr val="23405F"/>
          </a:solidFill>
          <a:latin typeface="+mn-lt"/>
        </a:defRPr>
      </a:lvl4pPr>
      <a:lvl5pPr marL="1814513" indent="-200025" algn="l" defTabSz="806450" rtl="0" eaLnBrk="0" fontAlgn="base" hangingPunct="0">
        <a:spcBef>
          <a:spcPct val="20000"/>
        </a:spcBef>
        <a:spcAft>
          <a:spcPct val="0"/>
        </a:spcAft>
        <a:buClr>
          <a:srgbClr val="B2B2B2"/>
        </a:buClr>
        <a:buChar char="»"/>
        <a:defRPr sz="1100">
          <a:solidFill>
            <a:srgbClr val="23405F"/>
          </a:solidFill>
          <a:latin typeface="+mn-lt"/>
        </a:defRPr>
      </a:lvl5pPr>
      <a:lvl6pPr marL="2264695" indent="-201342" algn="l" defTabSz="806925" rtl="0" fontAlgn="base">
        <a:spcBef>
          <a:spcPct val="20000"/>
        </a:spcBef>
        <a:spcAft>
          <a:spcPct val="0"/>
        </a:spcAft>
        <a:buClr>
          <a:srgbClr val="B2B2B2"/>
        </a:buClr>
        <a:buChar char="»"/>
        <a:defRPr sz="1147">
          <a:solidFill>
            <a:srgbClr val="23405F"/>
          </a:solidFill>
          <a:latin typeface="+mn-lt"/>
        </a:defRPr>
      </a:lvl6pPr>
      <a:lvl7pPr marL="2714202" indent="-201342" algn="l" defTabSz="806925" rtl="0" fontAlgn="base">
        <a:spcBef>
          <a:spcPct val="20000"/>
        </a:spcBef>
        <a:spcAft>
          <a:spcPct val="0"/>
        </a:spcAft>
        <a:buClr>
          <a:srgbClr val="B2B2B2"/>
        </a:buClr>
        <a:buChar char="»"/>
        <a:defRPr sz="1147">
          <a:solidFill>
            <a:srgbClr val="23405F"/>
          </a:solidFill>
          <a:latin typeface="+mn-lt"/>
        </a:defRPr>
      </a:lvl7pPr>
      <a:lvl8pPr marL="3163707" indent="-201342" algn="l" defTabSz="806925" rtl="0" fontAlgn="base">
        <a:spcBef>
          <a:spcPct val="20000"/>
        </a:spcBef>
        <a:spcAft>
          <a:spcPct val="0"/>
        </a:spcAft>
        <a:buClr>
          <a:srgbClr val="B2B2B2"/>
        </a:buClr>
        <a:buChar char="»"/>
        <a:defRPr sz="1147">
          <a:solidFill>
            <a:srgbClr val="23405F"/>
          </a:solidFill>
          <a:latin typeface="+mn-lt"/>
        </a:defRPr>
      </a:lvl8pPr>
      <a:lvl9pPr marL="3613212" indent="-201342" algn="l" defTabSz="806925" rtl="0" fontAlgn="base">
        <a:spcBef>
          <a:spcPct val="20000"/>
        </a:spcBef>
        <a:spcAft>
          <a:spcPct val="0"/>
        </a:spcAft>
        <a:buClr>
          <a:srgbClr val="B2B2B2"/>
        </a:buClr>
        <a:buChar char="»"/>
        <a:defRPr sz="1147">
          <a:solidFill>
            <a:srgbClr val="23405F"/>
          </a:solidFill>
          <a:latin typeface="+mn-lt"/>
        </a:defRPr>
      </a:lvl9pPr>
    </p:bodyStyle>
    <p:otherStyle>
      <a:defPPr>
        <a:defRPr lang="en-US"/>
      </a:defPPr>
      <a:lvl1pPr marL="0" algn="l" defTabSz="899010" rtl="0" eaLnBrk="1" latinLnBrk="0" hangingPunct="1">
        <a:defRPr sz="1765" kern="1200">
          <a:solidFill>
            <a:schemeClr val="tx1"/>
          </a:solidFill>
          <a:latin typeface="+mn-lt"/>
          <a:ea typeface="+mn-ea"/>
          <a:cs typeface="+mn-cs"/>
        </a:defRPr>
      </a:lvl1pPr>
      <a:lvl2pPr marL="449505" algn="l" defTabSz="899010" rtl="0" eaLnBrk="1" latinLnBrk="0" hangingPunct="1">
        <a:defRPr sz="1765" kern="1200">
          <a:solidFill>
            <a:schemeClr val="tx1"/>
          </a:solidFill>
          <a:latin typeface="+mn-lt"/>
          <a:ea typeface="+mn-ea"/>
          <a:cs typeface="+mn-cs"/>
        </a:defRPr>
      </a:lvl2pPr>
      <a:lvl3pPr marL="899010" algn="l" defTabSz="899010" rtl="0" eaLnBrk="1" latinLnBrk="0" hangingPunct="1">
        <a:defRPr sz="1765" kern="1200">
          <a:solidFill>
            <a:schemeClr val="tx1"/>
          </a:solidFill>
          <a:latin typeface="+mn-lt"/>
          <a:ea typeface="+mn-ea"/>
          <a:cs typeface="+mn-cs"/>
        </a:defRPr>
      </a:lvl3pPr>
      <a:lvl4pPr marL="1348516" algn="l" defTabSz="899010" rtl="0" eaLnBrk="1" latinLnBrk="0" hangingPunct="1">
        <a:defRPr sz="1765" kern="1200">
          <a:solidFill>
            <a:schemeClr val="tx1"/>
          </a:solidFill>
          <a:latin typeface="+mn-lt"/>
          <a:ea typeface="+mn-ea"/>
          <a:cs typeface="+mn-cs"/>
        </a:defRPr>
      </a:lvl4pPr>
      <a:lvl5pPr marL="1798021" algn="l" defTabSz="899010" rtl="0" eaLnBrk="1" latinLnBrk="0" hangingPunct="1">
        <a:defRPr sz="1765" kern="1200">
          <a:solidFill>
            <a:schemeClr val="tx1"/>
          </a:solidFill>
          <a:latin typeface="+mn-lt"/>
          <a:ea typeface="+mn-ea"/>
          <a:cs typeface="+mn-cs"/>
        </a:defRPr>
      </a:lvl5pPr>
      <a:lvl6pPr marL="2247527" algn="l" defTabSz="899010" rtl="0" eaLnBrk="1" latinLnBrk="0" hangingPunct="1">
        <a:defRPr sz="1765" kern="1200">
          <a:solidFill>
            <a:schemeClr val="tx1"/>
          </a:solidFill>
          <a:latin typeface="+mn-lt"/>
          <a:ea typeface="+mn-ea"/>
          <a:cs typeface="+mn-cs"/>
        </a:defRPr>
      </a:lvl6pPr>
      <a:lvl7pPr marL="2697032" algn="l" defTabSz="899010" rtl="0" eaLnBrk="1" latinLnBrk="0" hangingPunct="1">
        <a:defRPr sz="1765" kern="1200">
          <a:solidFill>
            <a:schemeClr val="tx1"/>
          </a:solidFill>
          <a:latin typeface="+mn-lt"/>
          <a:ea typeface="+mn-ea"/>
          <a:cs typeface="+mn-cs"/>
        </a:defRPr>
      </a:lvl7pPr>
      <a:lvl8pPr marL="3146538" algn="l" defTabSz="899010" rtl="0" eaLnBrk="1" latinLnBrk="0" hangingPunct="1">
        <a:defRPr sz="1765" kern="1200">
          <a:solidFill>
            <a:schemeClr val="tx1"/>
          </a:solidFill>
          <a:latin typeface="+mn-lt"/>
          <a:ea typeface="+mn-ea"/>
          <a:cs typeface="+mn-cs"/>
        </a:defRPr>
      </a:lvl8pPr>
      <a:lvl9pPr marL="3596043" algn="l" defTabSz="899010" rtl="0" eaLnBrk="1" latinLnBrk="0" hangingPunct="1">
        <a:defRPr sz="176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99"/>
        </a:solidFill>
        <a:effectLst/>
      </p:bgPr>
    </p:bg>
    <p:spTree>
      <p:nvGrpSpPr>
        <p:cNvPr id="1" name=""/>
        <p:cNvGrpSpPr/>
        <p:nvPr/>
      </p:nvGrpSpPr>
      <p:grpSpPr>
        <a:xfrm>
          <a:off x="0" y="0"/>
          <a:ext cx="0" cy="0"/>
          <a:chOff x="0" y="0"/>
          <a:chExt cx="0" cy="0"/>
        </a:xfrm>
      </p:grpSpPr>
      <p:pic>
        <p:nvPicPr>
          <p:cNvPr id="3074" name="Picture 7" descr="MARAD_brief_template_page">
            <a:extLst>
              <a:ext uri="{FF2B5EF4-FFF2-40B4-BE49-F238E27FC236}">
                <a16:creationId xmlns:a16="http://schemas.microsoft.com/office/drawing/2014/main" id="{9ED547FA-C6D8-4650-83AF-6D4BF71BB78E}"/>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a:extLst>
              <a:ext uri="{FF2B5EF4-FFF2-40B4-BE49-F238E27FC236}">
                <a16:creationId xmlns:a16="http://schemas.microsoft.com/office/drawing/2014/main" id="{4C9F81FC-2574-4B4A-9146-0F7AC353FED9}"/>
              </a:ext>
            </a:extLst>
          </p:cNvPr>
          <p:cNvSpPr>
            <a:spLocks noGrp="1" noChangeArrowheads="1"/>
          </p:cNvSpPr>
          <p:nvPr>
            <p:ph type="title"/>
          </p:nvPr>
        </p:nvSpPr>
        <p:spPr bwMode="auto">
          <a:xfrm>
            <a:off x="382588" y="0"/>
            <a:ext cx="822642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ctr" anchorCtr="0" compatLnSpc="1">
            <a:prstTxWarp prst="textNoShape">
              <a:avLst/>
            </a:prstTxWarp>
          </a:bodyPr>
          <a:lstStyle/>
          <a:p>
            <a:pPr lvl="0"/>
            <a:r>
              <a:rPr lang="en-US" altLang="en-US"/>
              <a:t>CLICK TO EDIT MASTER TITLE STYLE</a:t>
            </a:r>
          </a:p>
        </p:txBody>
      </p:sp>
      <p:sp>
        <p:nvSpPr>
          <p:cNvPr id="4100" name="Rectangle 4">
            <a:extLst>
              <a:ext uri="{FF2B5EF4-FFF2-40B4-BE49-F238E27FC236}">
                <a16:creationId xmlns:a16="http://schemas.microsoft.com/office/drawing/2014/main" id="{D8CF2937-DAEF-42F3-B25E-4E8FC9F9B46B}"/>
              </a:ext>
            </a:extLst>
          </p:cNvPr>
          <p:cNvSpPr>
            <a:spLocks noGrp="1" noChangeArrowheads="1"/>
          </p:cNvSpPr>
          <p:nvPr>
            <p:ph type="sldNum" sz="quarter" idx="4"/>
          </p:nvPr>
        </p:nvSpPr>
        <p:spPr bwMode="auto">
          <a:xfrm>
            <a:off x="8453438" y="6550025"/>
            <a:ext cx="574675" cy="327025"/>
          </a:xfrm>
          <a:prstGeom prst="rect">
            <a:avLst/>
          </a:prstGeom>
          <a:noFill/>
          <a:ln>
            <a:noFill/>
          </a:ln>
          <a:effectLst/>
        </p:spPr>
        <p:txBody>
          <a:bodyPr vert="horz" wrap="square" lIns="91429" tIns="45714" rIns="91429" bIns="45714" numCol="1" anchor="t" anchorCtr="0" compatLnSpc="1">
            <a:prstTxWarp prst="textNoShape">
              <a:avLst/>
            </a:prstTxWarp>
          </a:bodyPr>
          <a:lstStyle>
            <a:lvl1pPr algn="ctr" eaLnBrk="1" hangingPunct="1">
              <a:defRPr sz="600" b="1">
                <a:solidFill>
                  <a:srgbClr val="3D4250"/>
                </a:solidFill>
              </a:defRPr>
            </a:lvl1pPr>
          </a:lstStyle>
          <a:p>
            <a:pPr>
              <a:defRPr/>
            </a:pPr>
            <a:fld id="{0A07166F-2366-4E8C-8408-050A34F25870}" type="slidenum">
              <a:rPr lang="en-US" altLang="en-US"/>
              <a:pPr>
                <a:defRPr/>
              </a:pPr>
              <a:t>‹#›</a:t>
            </a:fld>
            <a:endParaRPr lang="en-US" altLang="en-US" dirty="0"/>
          </a:p>
        </p:txBody>
      </p:sp>
      <p:sp>
        <p:nvSpPr>
          <p:cNvPr id="3077" name="Rectangle 5">
            <a:extLst>
              <a:ext uri="{FF2B5EF4-FFF2-40B4-BE49-F238E27FC236}">
                <a16:creationId xmlns:a16="http://schemas.microsoft.com/office/drawing/2014/main" id="{BE03C379-1509-4CB1-A3A7-9CF7D5529E9A}"/>
              </a:ext>
            </a:extLst>
          </p:cNvPr>
          <p:cNvSpPr>
            <a:spLocks noGrp="1" noChangeArrowheads="1"/>
          </p:cNvSpPr>
          <p:nvPr>
            <p:ph type="body" idx="1"/>
          </p:nvPr>
        </p:nvSpPr>
        <p:spPr bwMode="auto">
          <a:xfrm>
            <a:off x="381000" y="1063625"/>
            <a:ext cx="8410575" cy="536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7" tIns="45704" rIns="91407" bIns="4570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7820" r:id="rId1"/>
    <p:sldLayoutId id="2147487790" r:id="rId2"/>
    <p:sldLayoutId id="2147487791" r:id="rId3"/>
    <p:sldLayoutId id="2147487792" r:id="rId4"/>
    <p:sldLayoutId id="2147487793" r:id="rId5"/>
    <p:sldLayoutId id="2147487794" r:id="rId6"/>
    <p:sldLayoutId id="2147487795" r:id="rId7"/>
    <p:sldLayoutId id="2147487796" r:id="rId8"/>
    <p:sldLayoutId id="2147487797" r:id="rId9"/>
    <p:sldLayoutId id="2147487798" r:id="rId10"/>
    <p:sldLayoutId id="2147487799" r:id="rId11"/>
  </p:sldLayoutIdLst>
  <p:transition/>
  <p:hf hdr="0" dt="0"/>
  <p:txStyles>
    <p:titleStyle>
      <a:lvl1pPr algn="l" rtl="0" eaLnBrk="0" fontAlgn="base" hangingPunct="0">
        <a:spcBef>
          <a:spcPct val="0"/>
        </a:spcBef>
        <a:spcAft>
          <a:spcPct val="0"/>
        </a:spcAft>
        <a:tabLst>
          <a:tab pos="4973638" algn="l"/>
        </a:tabLst>
        <a:defRPr sz="1500" b="1">
          <a:solidFill>
            <a:schemeClr val="bg1"/>
          </a:solidFill>
          <a:latin typeface="+mj-lt"/>
          <a:ea typeface="+mj-ea"/>
          <a:cs typeface="+mj-cs"/>
        </a:defRPr>
      </a:lvl1pPr>
      <a:lvl2pPr algn="l" rtl="0" eaLnBrk="0" fontAlgn="base" hangingPunct="0">
        <a:spcBef>
          <a:spcPct val="0"/>
        </a:spcBef>
        <a:spcAft>
          <a:spcPct val="0"/>
        </a:spcAft>
        <a:tabLst>
          <a:tab pos="4973638" algn="l"/>
        </a:tabLst>
        <a:defRPr sz="1500" b="1">
          <a:solidFill>
            <a:schemeClr val="bg1"/>
          </a:solidFill>
          <a:latin typeface="Arial" charset="0"/>
        </a:defRPr>
      </a:lvl2pPr>
      <a:lvl3pPr algn="l" rtl="0" eaLnBrk="0" fontAlgn="base" hangingPunct="0">
        <a:spcBef>
          <a:spcPct val="0"/>
        </a:spcBef>
        <a:spcAft>
          <a:spcPct val="0"/>
        </a:spcAft>
        <a:tabLst>
          <a:tab pos="4973638" algn="l"/>
        </a:tabLst>
        <a:defRPr sz="1500" b="1">
          <a:solidFill>
            <a:schemeClr val="bg1"/>
          </a:solidFill>
          <a:latin typeface="Arial" charset="0"/>
        </a:defRPr>
      </a:lvl3pPr>
      <a:lvl4pPr algn="l" rtl="0" eaLnBrk="0" fontAlgn="base" hangingPunct="0">
        <a:spcBef>
          <a:spcPct val="0"/>
        </a:spcBef>
        <a:spcAft>
          <a:spcPct val="0"/>
        </a:spcAft>
        <a:tabLst>
          <a:tab pos="4973638" algn="l"/>
        </a:tabLst>
        <a:defRPr sz="1500" b="1">
          <a:solidFill>
            <a:schemeClr val="bg1"/>
          </a:solidFill>
          <a:latin typeface="Arial" charset="0"/>
        </a:defRPr>
      </a:lvl4pPr>
      <a:lvl5pPr algn="l" rtl="0" eaLnBrk="0" fontAlgn="base" hangingPunct="0">
        <a:spcBef>
          <a:spcPct val="0"/>
        </a:spcBef>
        <a:spcAft>
          <a:spcPct val="0"/>
        </a:spcAft>
        <a:tabLst>
          <a:tab pos="4973638" algn="l"/>
        </a:tabLst>
        <a:defRPr sz="1500" b="1">
          <a:solidFill>
            <a:schemeClr val="bg1"/>
          </a:solidFill>
          <a:latin typeface="Arial" charset="0"/>
        </a:defRPr>
      </a:lvl5pPr>
      <a:lvl6pPr marL="342900" algn="l" rtl="0" fontAlgn="base">
        <a:spcBef>
          <a:spcPct val="0"/>
        </a:spcBef>
        <a:spcAft>
          <a:spcPct val="0"/>
        </a:spcAft>
        <a:tabLst>
          <a:tab pos="4974431" algn="l"/>
        </a:tabLst>
        <a:defRPr sz="1500" b="1">
          <a:solidFill>
            <a:schemeClr val="bg1"/>
          </a:solidFill>
          <a:latin typeface="Arial" charset="0"/>
        </a:defRPr>
      </a:lvl6pPr>
      <a:lvl7pPr marL="685800" algn="l" rtl="0" fontAlgn="base">
        <a:spcBef>
          <a:spcPct val="0"/>
        </a:spcBef>
        <a:spcAft>
          <a:spcPct val="0"/>
        </a:spcAft>
        <a:tabLst>
          <a:tab pos="4974431" algn="l"/>
        </a:tabLst>
        <a:defRPr sz="1500" b="1">
          <a:solidFill>
            <a:schemeClr val="bg1"/>
          </a:solidFill>
          <a:latin typeface="Arial" charset="0"/>
        </a:defRPr>
      </a:lvl7pPr>
      <a:lvl8pPr marL="1028700" algn="l" rtl="0" fontAlgn="base">
        <a:spcBef>
          <a:spcPct val="0"/>
        </a:spcBef>
        <a:spcAft>
          <a:spcPct val="0"/>
        </a:spcAft>
        <a:tabLst>
          <a:tab pos="4974431" algn="l"/>
        </a:tabLst>
        <a:defRPr sz="1500" b="1">
          <a:solidFill>
            <a:schemeClr val="bg1"/>
          </a:solidFill>
          <a:latin typeface="Arial" charset="0"/>
        </a:defRPr>
      </a:lvl8pPr>
      <a:lvl9pPr marL="1371600" algn="l" rtl="0" fontAlgn="base">
        <a:spcBef>
          <a:spcPct val="0"/>
        </a:spcBef>
        <a:spcAft>
          <a:spcPct val="0"/>
        </a:spcAft>
        <a:tabLst>
          <a:tab pos="4974431" algn="l"/>
        </a:tabLst>
        <a:defRPr sz="1500" b="1">
          <a:solidFill>
            <a:schemeClr val="bg1"/>
          </a:solidFill>
          <a:latin typeface="Arial" charset="0"/>
        </a:defRPr>
      </a:lvl9pPr>
    </p:titleStyle>
    <p:bodyStyle>
      <a:lvl1pPr marL="171450" indent="-171450" algn="l" defTabSz="614363" rtl="0" eaLnBrk="0" fontAlgn="base" hangingPunct="0">
        <a:spcBef>
          <a:spcPct val="50000"/>
        </a:spcBef>
        <a:spcAft>
          <a:spcPct val="8000"/>
        </a:spcAft>
        <a:buClr>
          <a:srgbClr val="003366"/>
        </a:buClr>
        <a:buSzPct val="110000"/>
        <a:buFont typeface="Wingdings" panose="05000000000000000000" pitchFamily="2" charset="2"/>
        <a:buChar char="§"/>
        <a:defRPr b="1">
          <a:solidFill>
            <a:srgbClr val="23405F"/>
          </a:solidFill>
          <a:latin typeface="+mn-lt"/>
          <a:ea typeface="+mn-ea"/>
          <a:cs typeface="+mn-cs"/>
        </a:defRPr>
      </a:lvl1pPr>
      <a:lvl2pPr marL="500063" indent="-192088" algn="l" defTabSz="614363" rtl="0" eaLnBrk="0" fontAlgn="base" hangingPunct="0">
        <a:lnSpc>
          <a:spcPct val="90000"/>
        </a:lnSpc>
        <a:spcBef>
          <a:spcPct val="25000"/>
        </a:spcBef>
        <a:spcAft>
          <a:spcPct val="0"/>
        </a:spcAft>
        <a:buClr>
          <a:srgbClr val="B2B2B2"/>
        </a:buClr>
        <a:buChar char="–"/>
        <a:defRPr sz="1200">
          <a:solidFill>
            <a:srgbClr val="23405F"/>
          </a:solidFill>
          <a:latin typeface="+mn-lt"/>
        </a:defRPr>
      </a:lvl2pPr>
      <a:lvl3pPr marL="768350" indent="-152400" algn="l" defTabSz="614363" rtl="0" eaLnBrk="0" fontAlgn="base" hangingPunct="0">
        <a:spcBef>
          <a:spcPct val="20000"/>
        </a:spcBef>
        <a:spcAft>
          <a:spcPct val="0"/>
        </a:spcAft>
        <a:buClr>
          <a:srgbClr val="B2B2B2"/>
        </a:buClr>
        <a:buChar char="•"/>
        <a:defRPr sz="900">
          <a:solidFill>
            <a:srgbClr val="23405F"/>
          </a:solidFill>
          <a:latin typeface="+mn-lt"/>
        </a:defRPr>
      </a:lvl3pPr>
      <a:lvl4pPr marL="1076325" indent="-153988" algn="l" defTabSz="614363" rtl="0" eaLnBrk="0" fontAlgn="base" hangingPunct="0">
        <a:spcBef>
          <a:spcPct val="20000"/>
        </a:spcBef>
        <a:spcAft>
          <a:spcPct val="0"/>
        </a:spcAft>
        <a:buClr>
          <a:srgbClr val="B2B2B2"/>
        </a:buClr>
        <a:buChar char="–"/>
        <a:defRPr sz="900">
          <a:solidFill>
            <a:srgbClr val="23405F"/>
          </a:solidFill>
          <a:latin typeface="+mn-lt"/>
        </a:defRPr>
      </a:lvl4pPr>
      <a:lvl5pPr marL="1384300" indent="-152400" algn="l" defTabSz="614363" rtl="0" eaLnBrk="0" fontAlgn="base" hangingPunct="0">
        <a:spcBef>
          <a:spcPct val="20000"/>
        </a:spcBef>
        <a:spcAft>
          <a:spcPct val="0"/>
        </a:spcAft>
        <a:buClr>
          <a:srgbClr val="B2B2B2"/>
        </a:buClr>
        <a:buChar char="»"/>
        <a:defRPr sz="900">
          <a:solidFill>
            <a:srgbClr val="23405F"/>
          </a:solidFill>
          <a:latin typeface="+mn-lt"/>
        </a:defRPr>
      </a:lvl5pPr>
      <a:lvl6pPr marL="1727597" indent="-153591" algn="l" defTabSz="615554" rtl="0" fontAlgn="base">
        <a:spcBef>
          <a:spcPct val="20000"/>
        </a:spcBef>
        <a:spcAft>
          <a:spcPct val="0"/>
        </a:spcAft>
        <a:buClr>
          <a:srgbClr val="B2B2B2"/>
        </a:buClr>
        <a:buChar char="»"/>
        <a:defRPr sz="900">
          <a:solidFill>
            <a:srgbClr val="23405F"/>
          </a:solidFill>
          <a:latin typeface="+mn-lt"/>
        </a:defRPr>
      </a:lvl6pPr>
      <a:lvl7pPr marL="2070497" indent="-153591" algn="l" defTabSz="615554" rtl="0" fontAlgn="base">
        <a:spcBef>
          <a:spcPct val="20000"/>
        </a:spcBef>
        <a:spcAft>
          <a:spcPct val="0"/>
        </a:spcAft>
        <a:buClr>
          <a:srgbClr val="B2B2B2"/>
        </a:buClr>
        <a:buChar char="»"/>
        <a:defRPr sz="900">
          <a:solidFill>
            <a:srgbClr val="23405F"/>
          </a:solidFill>
          <a:latin typeface="+mn-lt"/>
        </a:defRPr>
      </a:lvl7pPr>
      <a:lvl8pPr marL="2413397" indent="-153591" algn="l" defTabSz="615554" rtl="0" fontAlgn="base">
        <a:spcBef>
          <a:spcPct val="20000"/>
        </a:spcBef>
        <a:spcAft>
          <a:spcPct val="0"/>
        </a:spcAft>
        <a:buClr>
          <a:srgbClr val="B2B2B2"/>
        </a:buClr>
        <a:buChar char="»"/>
        <a:defRPr sz="900">
          <a:solidFill>
            <a:srgbClr val="23405F"/>
          </a:solidFill>
          <a:latin typeface="+mn-lt"/>
        </a:defRPr>
      </a:lvl8pPr>
      <a:lvl9pPr marL="2756297" indent="-153591" algn="l" defTabSz="615554" rtl="0" fontAlgn="base">
        <a:spcBef>
          <a:spcPct val="20000"/>
        </a:spcBef>
        <a:spcAft>
          <a:spcPct val="0"/>
        </a:spcAft>
        <a:buClr>
          <a:srgbClr val="B2B2B2"/>
        </a:buClr>
        <a:buChar char="»"/>
        <a:defRPr sz="900">
          <a:solidFill>
            <a:srgbClr val="23405F"/>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7" descr="MARAD_brief_template_page">
            <a:extLst>
              <a:ext uri="{FF2B5EF4-FFF2-40B4-BE49-F238E27FC236}">
                <a16:creationId xmlns:a16="http://schemas.microsoft.com/office/drawing/2014/main" id="{70721ABD-B81E-466A-BDD8-84E4D6B84B3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a:extLst>
              <a:ext uri="{FF2B5EF4-FFF2-40B4-BE49-F238E27FC236}">
                <a16:creationId xmlns:a16="http://schemas.microsoft.com/office/drawing/2014/main" id="{5EA1D5F4-CC70-4F85-BE48-4D2BB341A6FE}"/>
              </a:ext>
            </a:extLst>
          </p:cNvPr>
          <p:cNvSpPr>
            <a:spLocks noGrp="1" noChangeArrowheads="1"/>
          </p:cNvSpPr>
          <p:nvPr>
            <p:ph type="title"/>
          </p:nvPr>
        </p:nvSpPr>
        <p:spPr bwMode="auto">
          <a:xfrm>
            <a:off x="382588" y="0"/>
            <a:ext cx="717073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70" tIns="50935" rIns="101870" bIns="50935" numCol="1" anchor="ctr" anchorCtr="0" compatLnSpc="1">
            <a:prstTxWarp prst="textNoShape">
              <a:avLst/>
            </a:prstTxWarp>
          </a:bodyPr>
          <a:lstStyle/>
          <a:p>
            <a:pPr lvl="0"/>
            <a:r>
              <a:rPr lang="en-US" altLang="en-US"/>
              <a:t>CLICK TO EDIT MASTER TITLE STYLE</a:t>
            </a:r>
          </a:p>
        </p:txBody>
      </p:sp>
      <p:sp>
        <p:nvSpPr>
          <p:cNvPr id="4100" name="Rectangle 4">
            <a:extLst>
              <a:ext uri="{FF2B5EF4-FFF2-40B4-BE49-F238E27FC236}">
                <a16:creationId xmlns:a16="http://schemas.microsoft.com/office/drawing/2014/main" id="{6CB91BAB-FE1C-4773-BFBC-5DC3572A9B77}"/>
              </a:ext>
            </a:extLst>
          </p:cNvPr>
          <p:cNvSpPr>
            <a:spLocks noGrp="1" noChangeArrowheads="1"/>
          </p:cNvSpPr>
          <p:nvPr>
            <p:ph type="sldNum" sz="quarter" idx="4"/>
          </p:nvPr>
        </p:nvSpPr>
        <p:spPr bwMode="auto">
          <a:xfrm>
            <a:off x="8453438" y="6550025"/>
            <a:ext cx="574675" cy="327025"/>
          </a:xfrm>
          <a:prstGeom prst="rect">
            <a:avLst/>
          </a:prstGeom>
          <a:noFill/>
          <a:ln w="9525">
            <a:noFill/>
            <a:miter lim="800000"/>
            <a:headEnd/>
            <a:tailEnd/>
          </a:ln>
          <a:effectLst/>
        </p:spPr>
        <p:txBody>
          <a:bodyPr vert="horz" wrap="square" lIns="101870" tIns="50935" rIns="101870" bIns="50935" numCol="1" anchor="t" anchorCtr="0" compatLnSpc="1">
            <a:prstTxWarp prst="textNoShape">
              <a:avLst/>
            </a:prstTxWarp>
          </a:bodyPr>
          <a:lstStyle>
            <a:lvl1pPr algn="ctr">
              <a:defRPr sz="800" b="1">
                <a:solidFill>
                  <a:srgbClr val="3D4250"/>
                </a:solidFill>
              </a:defRPr>
            </a:lvl1pPr>
          </a:lstStyle>
          <a:p>
            <a:pPr>
              <a:defRPr/>
            </a:pPr>
            <a:fld id="{CDC5B2E9-E2B7-4568-8BEA-90E3A61537D1}" type="slidenum">
              <a:rPr lang="en-US" altLang="en-US"/>
              <a:pPr>
                <a:defRPr/>
              </a:pPr>
              <a:t>‹#›</a:t>
            </a:fld>
            <a:endParaRPr lang="en-US" altLang="en-US" dirty="0"/>
          </a:p>
        </p:txBody>
      </p:sp>
      <p:sp>
        <p:nvSpPr>
          <p:cNvPr id="4101" name="Rectangle 5">
            <a:extLst>
              <a:ext uri="{FF2B5EF4-FFF2-40B4-BE49-F238E27FC236}">
                <a16:creationId xmlns:a16="http://schemas.microsoft.com/office/drawing/2014/main" id="{73D13673-919C-40E1-863F-332EE12BEC3D}"/>
              </a:ext>
            </a:extLst>
          </p:cNvPr>
          <p:cNvSpPr>
            <a:spLocks noGrp="1" noChangeArrowheads="1"/>
          </p:cNvSpPr>
          <p:nvPr>
            <p:ph type="body" idx="1"/>
          </p:nvPr>
        </p:nvSpPr>
        <p:spPr bwMode="auto">
          <a:xfrm>
            <a:off x="381000" y="1063625"/>
            <a:ext cx="8410575"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46" tIns="50923" rIns="101846" bIns="5092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7821" r:id="rId1"/>
    <p:sldLayoutId id="2147487822" r:id="rId2"/>
    <p:sldLayoutId id="2147487800" r:id="rId3"/>
    <p:sldLayoutId id="2147487801" r:id="rId4"/>
    <p:sldLayoutId id="2147487802" r:id="rId5"/>
    <p:sldLayoutId id="2147487803" r:id="rId6"/>
    <p:sldLayoutId id="2147487823" r:id="rId7"/>
    <p:sldLayoutId id="2147487804" r:id="rId8"/>
    <p:sldLayoutId id="2147487805" r:id="rId9"/>
    <p:sldLayoutId id="2147487806" r:id="rId10"/>
    <p:sldLayoutId id="2147487807" r:id="rId11"/>
  </p:sldLayoutIdLst>
  <p:transition/>
  <p:hf hdr="0" ftr="0" dt="0"/>
  <p:txStyles>
    <p:titleStyle>
      <a:lvl1pPr algn="l" rtl="0" eaLnBrk="0" fontAlgn="base" hangingPunct="0">
        <a:spcBef>
          <a:spcPct val="0"/>
        </a:spcBef>
        <a:spcAft>
          <a:spcPct val="0"/>
        </a:spcAft>
        <a:tabLst>
          <a:tab pos="6519863" algn="l"/>
        </a:tabLst>
        <a:defRPr sz="1900" b="1">
          <a:solidFill>
            <a:schemeClr val="bg1"/>
          </a:solidFill>
          <a:latin typeface="+mj-lt"/>
          <a:ea typeface="+mj-ea"/>
          <a:cs typeface="+mj-cs"/>
        </a:defRPr>
      </a:lvl1pPr>
      <a:lvl2pPr algn="l" rtl="0" eaLnBrk="0" fontAlgn="base" hangingPunct="0">
        <a:spcBef>
          <a:spcPct val="0"/>
        </a:spcBef>
        <a:spcAft>
          <a:spcPct val="0"/>
        </a:spcAft>
        <a:tabLst>
          <a:tab pos="6519863" algn="l"/>
        </a:tabLst>
        <a:defRPr sz="1900" b="1">
          <a:solidFill>
            <a:schemeClr val="bg1"/>
          </a:solidFill>
          <a:latin typeface="Arial" charset="0"/>
        </a:defRPr>
      </a:lvl2pPr>
      <a:lvl3pPr algn="l" rtl="0" eaLnBrk="0" fontAlgn="base" hangingPunct="0">
        <a:spcBef>
          <a:spcPct val="0"/>
        </a:spcBef>
        <a:spcAft>
          <a:spcPct val="0"/>
        </a:spcAft>
        <a:tabLst>
          <a:tab pos="6519863" algn="l"/>
        </a:tabLst>
        <a:defRPr sz="1900" b="1">
          <a:solidFill>
            <a:schemeClr val="bg1"/>
          </a:solidFill>
          <a:latin typeface="Arial" charset="0"/>
        </a:defRPr>
      </a:lvl3pPr>
      <a:lvl4pPr algn="l" rtl="0" eaLnBrk="0" fontAlgn="base" hangingPunct="0">
        <a:spcBef>
          <a:spcPct val="0"/>
        </a:spcBef>
        <a:spcAft>
          <a:spcPct val="0"/>
        </a:spcAft>
        <a:tabLst>
          <a:tab pos="6519863" algn="l"/>
        </a:tabLst>
        <a:defRPr sz="1900" b="1">
          <a:solidFill>
            <a:schemeClr val="bg1"/>
          </a:solidFill>
          <a:latin typeface="Arial" charset="0"/>
        </a:defRPr>
      </a:lvl4pPr>
      <a:lvl5pPr algn="l" rtl="0" eaLnBrk="0" fontAlgn="base" hangingPunct="0">
        <a:spcBef>
          <a:spcPct val="0"/>
        </a:spcBef>
        <a:spcAft>
          <a:spcPct val="0"/>
        </a:spcAft>
        <a:tabLst>
          <a:tab pos="6519863" algn="l"/>
        </a:tabLst>
        <a:defRPr sz="1900" b="1">
          <a:solidFill>
            <a:schemeClr val="bg1"/>
          </a:solidFill>
          <a:latin typeface="Arial" charset="0"/>
        </a:defRPr>
      </a:lvl5pPr>
      <a:lvl6pPr marL="449505" algn="l" rtl="0" fontAlgn="base">
        <a:spcBef>
          <a:spcPct val="0"/>
        </a:spcBef>
        <a:spcAft>
          <a:spcPct val="0"/>
        </a:spcAft>
        <a:tabLst>
          <a:tab pos="6520949" algn="l"/>
        </a:tabLst>
        <a:defRPr sz="1941" b="1">
          <a:solidFill>
            <a:schemeClr val="bg1"/>
          </a:solidFill>
          <a:latin typeface="Arial" charset="0"/>
        </a:defRPr>
      </a:lvl6pPr>
      <a:lvl7pPr marL="899010" algn="l" rtl="0" fontAlgn="base">
        <a:spcBef>
          <a:spcPct val="0"/>
        </a:spcBef>
        <a:spcAft>
          <a:spcPct val="0"/>
        </a:spcAft>
        <a:tabLst>
          <a:tab pos="6520949" algn="l"/>
        </a:tabLst>
        <a:defRPr sz="1941" b="1">
          <a:solidFill>
            <a:schemeClr val="bg1"/>
          </a:solidFill>
          <a:latin typeface="Arial" charset="0"/>
        </a:defRPr>
      </a:lvl7pPr>
      <a:lvl8pPr marL="1348516" algn="l" rtl="0" fontAlgn="base">
        <a:spcBef>
          <a:spcPct val="0"/>
        </a:spcBef>
        <a:spcAft>
          <a:spcPct val="0"/>
        </a:spcAft>
        <a:tabLst>
          <a:tab pos="6520949" algn="l"/>
        </a:tabLst>
        <a:defRPr sz="1941" b="1">
          <a:solidFill>
            <a:schemeClr val="bg1"/>
          </a:solidFill>
          <a:latin typeface="Arial" charset="0"/>
        </a:defRPr>
      </a:lvl8pPr>
      <a:lvl9pPr marL="1798021" algn="l" rtl="0" fontAlgn="base">
        <a:spcBef>
          <a:spcPct val="0"/>
        </a:spcBef>
        <a:spcAft>
          <a:spcPct val="0"/>
        </a:spcAft>
        <a:tabLst>
          <a:tab pos="6520949" algn="l"/>
        </a:tabLst>
        <a:defRPr sz="1941" b="1">
          <a:solidFill>
            <a:schemeClr val="bg1"/>
          </a:solidFill>
          <a:latin typeface="Arial" charset="0"/>
        </a:defRPr>
      </a:lvl9pPr>
    </p:titleStyle>
    <p:bodyStyle>
      <a:lvl1pPr marL="223838" indent="-223838" algn="l" defTabSz="806450" rtl="0" eaLnBrk="0" fontAlgn="base" hangingPunct="0">
        <a:spcBef>
          <a:spcPct val="50000"/>
        </a:spcBef>
        <a:spcAft>
          <a:spcPct val="8000"/>
        </a:spcAft>
        <a:buClr>
          <a:srgbClr val="003366"/>
        </a:buClr>
        <a:buSzPct val="110000"/>
        <a:buFont typeface="Wingdings" panose="05000000000000000000" pitchFamily="2" charset="2"/>
        <a:buChar char="§"/>
        <a:defRPr b="1">
          <a:solidFill>
            <a:srgbClr val="23405F"/>
          </a:solidFill>
          <a:latin typeface="+mn-lt"/>
          <a:ea typeface="+mn-ea"/>
          <a:cs typeface="+mn-cs"/>
        </a:defRPr>
      </a:lvl1pPr>
      <a:lvl2pPr marL="654050" indent="-252413" algn="l" defTabSz="806450" rtl="0" eaLnBrk="0" fontAlgn="base" hangingPunct="0">
        <a:lnSpc>
          <a:spcPct val="90000"/>
        </a:lnSpc>
        <a:spcBef>
          <a:spcPct val="25000"/>
        </a:spcBef>
        <a:spcAft>
          <a:spcPct val="0"/>
        </a:spcAft>
        <a:buClr>
          <a:srgbClr val="B2B2B2"/>
        </a:buClr>
        <a:buChar char="–"/>
        <a:defRPr sz="1500">
          <a:solidFill>
            <a:srgbClr val="23405F"/>
          </a:solidFill>
          <a:latin typeface="+mn-lt"/>
        </a:defRPr>
      </a:lvl2pPr>
      <a:lvl3pPr marL="1008063" indent="-200025" algn="l" defTabSz="806450" rtl="0" eaLnBrk="0" fontAlgn="base" hangingPunct="0">
        <a:spcBef>
          <a:spcPct val="20000"/>
        </a:spcBef>
        <a:spcAft>
          <a:spcPct val="0"/>
        </a:spcAft>
        <a:buClr>
          <a:srgbClr val="B2B2B2"/>
        </a:buClr>
        <a:buChar char="•"/>
        <a:defRPr sz="1100">
          <a:solidFill>
            <a:srgbClr val="23405F"/>
          </a:solidFill>
          <a:latin typeface="+mn-lt"/>
        </a:defRPr>
      </a:lvl3pPr>
      <a:lvl4pPr marL="1411288" indent="-201613" algn="l" defTabSz="806450" rtl="0" eaLnBrk="0" fontAlgn="base" hangingPunct="0">
        <a:spcBef>
          <a:spcPct val="20000"/>
        </a:spcBef>
        <a:spcAft>
          <a:spcPct val="0"/>
        </a:spcAft>
        <a:buClr>
          <a:srgbClr val="B2B2B2"/>
        </a:buClr>
        <a:buChar char="–"/>
        <a:defRPr sz="1100">
          <a:solidFill>
            <a:srgbClr val="23405F"/>
          </a:solidFill>
          <a:latin typeface="+mn-lt"/>
        </a:defRPr>
      </a:lvl4pPr>
      <a:lvl5pPr marL="1814513" indent="-200025" algn="l" defTabSz="806450" rtl="0" eaLnBrk="0" fontAlgn="base" hangingPunct="0">
        <a:spcBef>
          <a:spcPct val="20000"/>
        </a:spcBef>
        <a:spcAft>
          <a:spcPct val="0"/>
        </a:spcAft>
        <a:buClr>
          <a:srgbClr val="B2B2B2"/>
        </a:buClr>
        <a:buChar char="»"/>
        <a:defRPr sz="1100">
          <a:solidFill>
            <a:srgbClr val="23405F"/>
          </a:solidFill>
          <a:latin typeface="+mn-lt"/>
        </a:defRPr>
      </a:lvl5pPr>
      <a:lvl6pPr marL="2264695" indent="-201342" algn="l" defTabSz="806925" rtl="0" fontAlgn="base">
        <a:spcBef>
          <a:spcPct val="20000"/>
        </a:spcBef>
        <a:spcAft>
          <a:spcPct val="0"/>
        </a:spcAft>
        <a:buClr>
          <a:srgbClr val="B2B2B2"/>
        </a:buClr>
        <a:buChar char="»"/>
        <a:defRPr sz="1147">
          <a:solidFill>
            <a:srgbClr val="23405F"/>
          </a:solidFill>
          <a:latin typeface="+mn-lt"/>
        </a:defRPr>
      </a:lvl6pPr>
      <a:lvl7pPr marL="2714202" indent="-201342" algn="l" defTabSz="806925" rtl="0" fontAlgn="base">
        <a:spcBef>
          <a:spcPct val="20000"/>
        </a:spcBef>
        <a:spcAft>
          <a:spcPct val="0"/>
        </a:spcAft>
        <a:buClr>
          <a:srgbClr val="B2B2B2"/>
        </a:buClr>
        <a:buChar char="»"/>
        <a:defRPr sz="1147">
          <a:solidFill>
            <a:srgbClr val="23405F"/>
          </a:solidFill>
          <a:latin typeface="+mn-lt"/>
        </a:defRPr>
      </a:lvl7pPr>
      <a:lvl8pPr marL="3163707" indent="-201342" algn="l" defTabSz="806925" rtl="0" fontAlgn="base">
        <a:spcBef>
          <a:spcPct val="20000"/>
        </a:spcBef>
        <a:spcAft>
          <a:spcPct val="0"/>
        </a:spcAft>
        <a:buClr>
          <a:srgbClr val="B2B2B2"/>
        </a:buClr>
        <a:buChar char="»"/>
        <a:defRPr sz="1147">
          <a:solidFill>
            <a:srgbClr val="23405F"/>
          </a:solidFill>
          <a:latin typeface="+mn-lt"/>
        </a:defRPr>
      </a:lvl8pPr>
      <a:lvl9pPr marL="3613212" indent="-201342" algn="l" defTabSz="806925" rtl="0" fontAlgn="base">
        <a:spcBef>
          <a:spcPct val="20000"/>
        </a:spcBef>
        <a:spcAft>
          <a:spcPct val="0"/>
        </a:spcAft>
        <a:buClr>
          <a:srgbClr val="B2B2B2"/>
        </a:buClr>
        <a:buChar char="»"/>
        <a:defRPr sz="1147">
          <a:solidFill>
            <a:srgbClr val="23405F"/>
          </a:solidFill>
          <a:latin typeface="+mn-lt"/>
        </a:defRPr>
      </a:lvl9pPr>
    </p:bodyStyle>
    <p:otherStyle>
      <a:defPPr>
        <a:defRPr lang="en-US"/>
      </a:defPPr>
      <a:lvl1pPr marL="0" algn="l" defTabSz="899010" rtl="0" eaLnBrk="1" latinLnBrk="0" hangingPunct="1">
        <a:defRPr sz="1765" kern="1200">
          <a:solidFill>
            <a:schemeClr val="tx1"/>
          </a:solidFill>
          <a:latin typeface="+mn-lt"/>
          <a:ea typeface="+mn-ea"/>
          <a:cs typeface="+mn-cs"/>
        </a:defRPr>
      </a:lvl1pPr>
      <a:lvl2pPr marL="449505" algn="l" defTabSz="899010" rtl="0" eaLnBrk="1" latinLnBrk="0" hangingPunct="1">
        <a:defRPr sz="1765" kern="1200">
          <a:solidFill>
            <a:schemeClr val="tx1"/>
          </a:solidFill>
          <a:latin typeface="+mn-lt"/>
          <a:ea typeface="+mn-ea"/>
          <a:cs typeface="+mn-cs"/>
        </a:defRPr>
      </a:lvl2pPr>
      <a:lvl3pPr marL="899010" algn="l" defTabSz="899010" rtl="0" eaLnBrk="1" latinLnBrk="0" hangingPunct="1">
        <a:defRPr sz="1765" kern="1200">
          <a:solidFill>
            <a:schemeClr val="tx1"/>
          </a:solidFill>
          <a:latin typeface="+mn-lt"/>
          <a:ea typeface="+mn-ea"/>
          <a:cs typeface="+mn-cs"/>
        </a:defRPr>
      </a:lvl3pPr>
      <a:lvl4pPr marL="1348516" algn="l" defTabSz="899010" rtl="0" eaLnBrk="1" latinLnBrk="0" hangingPunct="1">
        <a:defRPr sz="1765" kern="1200">
          <a:solidFill>
            <a:schemeClr val="tx1"/>
          </a:solidFill>
          <a:latin typeface="+mn-lt"/>
          <a:ea typeface="+mn-ea"/>
          <a:cs typeface="+mn-cs"/>
        </a:defRPr>
      </a:lvl4pPr>
      <a:lvl5pPr marL="1798021" algn="l" defTabSz="899010" rtl="0" eaLnBrk="1" latinLnBrk="0" hangingPunct="1">
        <a:defRPr sz="1765" kern="1200">
          <a:solidFill>
            <a:schemeClr val="tx1"/>
          </a:solidFill>
          <a:latin typeface="+mn-lt"/>
          <a:ea typeface="+mn-ea"/>
          <a:cs typeface="+mn-cs"/>
        </a:defRPr>
      </a:lvl5pPr>
      <a:lvl6pPr marL="2247527" algn="l" defTabSz="899010" rtl="0" eaLnBrk="1" latinLnBrk="0" hangingPunct="1">
        <a:defRPr sz="1765" kern="1200">
          <a:solidFill>
            <a:schemeClr val="tx1"/>
          </a:solidFill>
          <a:latin typeface="+mn-lt"/>
          <a:ea typeface="+mn-ea"/>
          <a:cs typeface="+mn-cs"/>
        </a:defRPr>
      </a:lvl6pPr>
      <a:lvl7pPr marL="2697032" algn="l" defTabSz="899010" rtl="0" eaLnBrk="1" latinLnBrk="0" hangingPunct="1">
        <a:defRPr sz="1765" kern="1200">
          <a:solidFill>
            <a:schemeClr val="tx1"/>
          </a:solidFill>
          <a:latin typeface="+mn-lt"/>
          <a:ea typeface="+mn-ea"/>
          <a:cs typeface="+mn-cs"/>
        </a:defRPr>
      </a:lvl7pPr>
      <a:lvl8pPr marL="3146538" algn="l" defTabSz="899010" rtl="0" eaLnBrk="1" latinLnBrk="0" hangingPunct="1">
        <a:defRPr sz="1765" kern="1200">
          <a:solidFill>
            <a:schemeClr val="tx1"/>
          </a:solidFill>
          <a:latin typeface="+mn-lt"/>
          <a:ea typeface="+mn-ea"/>
          <a:cs typeface="+mn-cs"/>
        </a:defRPr>
      </a:lvl8pPr>
      <a:lvl9pPr marL="3596043" algn="l" defTabSz="899010" rtl="0" eaLnBrk="1" latinLnBrk="0" hangingPunct="1">
        <a:defRPr sz="176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7" descr="MARAD_brief_template_page">
            <a:extLst>
              <a:ext uri="{FF2B5EF4-FFF2-40B4-BE49-F238E27FC236}">
                <a16:creationId xmlns:a16="http://schemas.microsoft.com/office/drawing/2014/main" id="{C697EE5B-BDD2-48C2-A328-FADCC9AA2BA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a:extLst>
              <a:ext uri="{FF2B5EF4-FFF2-40B4-BE49-F238E27FC236}">
                <a16:creationId xmlns:a16="http://schemas.microsoft.com/office/drawing/2014/main" id="{6D6306BC-54F5-467F-A047-6DCE080437E4}"/>
              </a:ext>
            </a:extLst>
          </p:cNvPr>
          <p:cNvSpPr>
            <a:spLocks noGrp="1" noChangeArrowheads="1"/>
          </p:cNvSpPr>
          <p:nvPr>
            <p:ph type="title"/>
          </p:nvPr>
        </p:nvSpPr>
        <p:spPr bwMode="auto">
          <a:xfrm>
            <a:off x="382588" y="0"/>
            <a:ext cx="717073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70" tIns="50935" rIns="101870" bIns="50935" numCol="1" anchor="ctr" anchorCtr="0" compatLnSpc="1">
            <a:prstTxWarp prst="textNoShape">
              <a:avLst/>
            </a:prstTxWarp>
          </a:bodyPr>
          <a:lstStyle/>
          <a:p>
            <a:pPr lvl="0"/>
            <a:r>
              <a:rPr lang="en-US" altLang="en-US"/>
              <a:t>CLICK TO EDIT MASTER TITLE STYLE</a:t>
            </a:r>
          </a:p>
        </p:txBody>
      </p:sp>
      <p:sp>
        <p:nvSpPr>
          <p:cNvPr id="4100" name="Rectangle 4">
            <a:extLst>
              <a:ext uri="{FF2B5EF4-FFF2-40B4-BE49-F238E27FC236}">
                <a16:creationId xmlns:a16="http://schemas.microsoft.com/office/drawing/2014/main" id="{44C69090-10A8-490D-ADA5-48045CAD2FA0}"/>
              </a:ext>
            </a:extLst>
          </p:cNvPr>
          <p:cNvSpPr>
            <a:spLocks noGrp="1" noChangeArrowheads="1"/>
          </p:cNvSpPr>
          <p:nvPr>
            <p:ph type="sldNum" sz="quarter" idx="4"/>
          </p:nvPr>
        </p:nvSpPr>
        <p:spPr bwMode="auto">
          <a:xfrm>
            <a:off x="8453438" y="6550025"/>
            <a:ext cx="574675" cy="327025"/>
          </a:xfrm>
          <a:prstGeom prst="rect">
            <a:avLst/>
          </a:prstGeom>
          <a:noFill/>
          <a:ln w="9525">
            <a:noFill/>
            <a:miter lim="800000"/>
            <a:headEnd/>
            <a:tailEnd/>
          </a:ln>
          <a:effectLst/>
        </p:spPr>
        <p:txBody>
          <a:bodyPr vert="horz" wrap="square" lIns="101870" tIns="50935" rIns="101870" bIns="50935" numCol="1" anchor="t" anchorCtr="0" compatLnSpc="1">
            <a:prstTxWarp prst="textNoShape">
              <a:avLst/>
            </a:prstTxWarp>
          </a:bodyPr>
          <a:lstStyle>
            <a:lvl1pPr algn="ctr">
              <a:defRPr sz="800" b="1">
                <a:solidFill>
                  <a:srgbClr val="3D4250"/>
                </a:solidFill>
              </a:defRPr>
            </a:lvl1pPr>
          </a:lstStyle>
          <a:p>
            <a:pPr>
              <a:defRPr/>
            </a:pPr>
            <a:fld id="{9FF5512D-DC0D-4CE5-9355-033606E6BC1F}" type="slidenum">
              <a:rPr lang="en-US" altLang="en-US"/>
              <a:pPr>
                <a:defRPr/>
              </a:pPr>
              <a:t>‹#›</a:t>
            </a:fld>
            <a:endParaRPr lang="en-US" altLang="en-US" dirty="0"/>
          </a:p>
        </p:txBody>
      </p:sp>
      <p:sp>
        <p:nvSpPr>
          <p:cNvPr id="5125" name="Rectangle 5">
            <a:extLst>
              <a:ext uri="{FF2B5EF4-FFF2-40B4-BE49-F238E27FC236}">
                <a16:creationId xmlns:a16="http://schemas.microsoft.com/office/drawing/2014/main" id="{724819C5-CE78-4A0A-8BD0-46670E81FFB0}"/>
              </a:ext>
            </a:extLst>
          </p:cNvPr>
          <p:cNvSpPr>
            <a:spLocks noGrp="1" noChangeArrowheads="1"/>
          </p:cNvSpPr>
          <p:nvPr>
            <p:ph type="body" idx="1"/>
          </p:nvPr>
        </p:nvSpPr>
        <p:spPr bwMode="auto">
          <a:xfrm>
            <a:off x="381000" y="1063625"/>
            <a:ext cx="8410575"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46" tIns="50923" rIns="101846" bIns="5092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7824" r:id="rId1"/>
    <p:sldLayoutId id="2147487825" r:id="rId2"/>
    <p:sldLayoutId id="2147487808" r:id="rId3"/>
    <p:sldLayoutId id="2147487809" r:id="rId4"/>
    <p:sldLayoutId id="2147487810" r:id="rId5"/>
    <p:sldLayoutId id="2147487811" r:id="rId6"/>
    <p:sldLayoutId id="2147487826" r:id="rId7"/>
    <p:sldLayoutId id="2147487812" r:id="rId8"/>
    <p:sldLayoutId id="2147487813" r:id="rId9"/>
    <p:sldLayoutId id="2147487814" r:id="rId10"/>
    <p:sldLayoutId id="2147487815" r:id="rId11"/>
  </p:sldLayoutIdLst>
  <p:transition/>
  <p:hf hdr="0" ftr="0" dt="0"/>
  <p:txStyles>
    <p:titleStyle>
      <a:lvl1pPr algn="l" rtl="0" eaLnBrk="0" fontAlgn="base" hangingPunct="0">
        <a:spcBef>
          <a:spcPct val="0"/>
        </a:spcBef>
        <a:spcAft>
          <a:spcPct val="0"/>
        </a:spcAft>
        <a:tabLst>
          <a:tab pos="6519863" algn="l"/>
        </a:tabLst>
        <a:defRPr sz="1900" b="1">
          <a:solidFill>
            <a:schemeClr val="bg1"/>
          </a:solidFill>
          <a:latin typeface="+mj-lt"/>
          <a:ea typeface="+mj-ea"/>
          <a:cs typeface="+mj-cs"/>
        </a:defRPr>
      </a:lvl1pPr>
      <a:lvl2pPr algn="l" rtl="0" eaLnBrk="0" fontAlgn="base" hangingPunct="0">
        <a:spcBef>
          <a:spcPct val="0"/>
        </a:spcBef>
        <a:spcAft>
          <a:spcPct val="0"/>
        </a:spcAft>
        <a:tabLst>
          <a:tab pos="6519863" algn="l"/>
        </a:tabLst>
        <a:defRPr sz="1900" b="1">
          <a:solidFill>
            <a:schemeClr val="bg1"/>
          </a:solidFill>
          <a:latin typeface="Arial" charset="0"/>
        </a:defRPr>
      </a:lvl2pPr>
      <a:lvl3pPr algn="l" rtl="0" eaLnBrk="0" fontAlgn="base" hangingPunct="0">
        <a:spcBef>
          <a:spcPct val="0"/>
        </a:spcBef>
        <a:spcAft>
          <a:spcPct val="0"/>
        </a:spcAft>
        <a:tabLst>
          <a:tab pos="6519863" algn="l"/>
        </a:tabLst>
        <a:defRPr sz="1900" b="1">
          <a:solidFill>
            <a:schemeClr val="bg1"/>
          </a:solidFill>
          <a:latin typeface="Arial" charset="0"/>
        </a:defRPr>
      </a:lvl3pPr>
      <a:lvl4pPr algn="l" rtl="0" eaLnBrk="0" fontAlgn="base" hangingPunct="0">
        <a:spcBef>
          <a:spcPct val="0"/>
        </a:spcBef>
        <a:spcAft>
          <a:spcPct val="0"/>
        </a:spcAft>
        <a:tabLst>
          <a:tab pos="6519863" algn="l"/>
        </a:tabLst>
        <a:defRPr sz="1900" b="1">
          <a:solidFill>
            <a:schemeClr val="bg1"/>
          </a:solidFill>
          <a:latin typeface="Arial" charset="0"/>
        </a:defRPr>
      </a:lvl4pPr>
      <a:lvl5pPr algn="l" rtl="0" eaLnBrk="0" fontAlgn="base" hangingPunct="0">
        <a:spcBef>
          <a:spcPct val="0"/>
        </a:spcBef>
        <a:spcAft>
          <a:spcPct val="0"/>
        </a:spcAft>
        <a:tabLst>
          <a:tab pos="6519863" algn="l"/>
        </a:tabLst>
        <a:defRPr sz="1900" b="1">
          <a:solidFill>
            <a:schemeClr val="bg1"/>
          </a:solidFill>
          <a:latin typeface="Arial" charset="0"/>
        </a:defRPr>
      </a:lvl5pPr>
      <a:lvl6pPr marL="449505" algn="l" rtl="0" fontAlgn="base">
        <a:spcBef>
          <a:spcPct val="0"/>
        </a:spcBef>
        <a:spcAft>
          <a:spcPct val="0"/>
        </a:spcAft>
        <a:tabLst>
          <a:tab pos="6520949" algn="l"/>
        </a:tabLst>
        <a:defRPr sz="1941" b="1">
          <a:solidFill>
            <a:schemeClr val="bg1"/>
          </a:solidFill>
          <a:latin typeface="Arial" charset="0"/>
        </a:defRPr>
      </a:lvl6pPr>
      <a:lvl7pPr marL="899010" algn="l" rtl="0" fontAlgn="base">
        <a:spcBef>
          <a:spcPct val="0"/>
        </a:spcBef>
        <a:spcAft>
          <a:spcPct val="0"/>
        </a:spcAft>
        <a:tabLst>
          <a:tab pos="6520949" algn="l"/>
        </a:tabLst>
        <a:defRPr sz="1941" b="1">
          <a:solidFill>
            <a:schemeClr val="bg1"/>
          </a:solidFill>
          <a:latin typeface="Arial" charset="0"/>
        </a:defRPr>
      </a:lvl7pPr>
      <a:lvl8pPr marL="1348516" algn="l" rtl="0" fontAlgn="base">
        <a:spcBef>
          <a:spcPct val="0"/>
        </a:spcBef>
        <a:spcAft>
          <a:spcPct val="0"/>
        </a:spcAft>
        <a:tabLst>
          <a:tab pos="6520949" algn="l"/>
        </a:tabLst>
        <a:defRPr sz="1941" b="1">
          <a:solidFill>
            <a:schemeClr val="bg1"/>
          </a:solidFill>
          <a:latin typeface="Arial" charset="0"/>
        </a:defRPr>
      </a:lvl8pPr>
      <a:lvl9pPr marL="1798021" algn="l" rtl="0" fontAlgn="base">
        <a:spcBef>
          <a:spcPct val="0"/>
        </a:spcBef>
        <a:spcAft>
          <a:spcPct val="0"/>
        </a:spcAft>
        <a:tabLst>
          <a:tab pos="6520949" algn="l"/>
        </a:tabLst>
        <a:defRPr sz="1941" b="1">
          <a:solidFill>
            <a:schemeClr val="bg1"/>
          </a:solidFill>
          <a:latin typeface="Arial" charset="0"/>
        </a:defRPr>
      </a:lvl9pPr>
    </p:titleStyle>
    <p:bodyStyle>
      <a:lvl1pPr marL="223838" indent="-223838" algn="l" defTabSz="806450" rtl="0" eaLnBrk="0" fontAlgn="base" hangingPunct="0">
        <a:spcBef>
          <a:spcPct val="50000"/>
        </a:spcBef>
        <a:spcAft>
          <a:spcPct val="8000"/>
        </a:spcAft>
        <a:buClr>
          <a:srgbClr val="003366"/>
        </a:buClr>
        <a:buSzPct val="110000"/>
        <a:buFont typeface="Wingdings" panose="05000000000000000000" pitchFamily="2" charset="2"/>
        <a:buChar char="§"/>
        <a:defRPr b="1">
          <a:solidFill>
            <a:srgbClr val="23405F"/>
          </a:solidFill>
          <a:latin typeface="+mn-lt"/>
          <a:ea typeface="+mn-ea"/>
          <a:cs typeface="+mn-cs"/>
        </a:defRPr>
      </a:lvl1pPr>
      <a:lvl2pPr marL="654050" indent="-252413" algn="l" defTabSz="806450" rtl="0" eaLnBrk="0" fontAlgn="base" hangingPunct="0">
        <a:lnSpc>
          <a:spcPct val="90000"/>
        </a:lnSpc>
        <a:spcBef>
          <a:spcPct val="25000"/>
        </a:spcBef>
        <a:spcAft>
          <a:spcPct val="0"/>
        </a:spcAft>
        <a:buClr>
          <a:srgbClr val="B2B2B2"/>
        </a:buClr>
        <a:buChar char="–"/>
        <a:defRPr sz="1500">
          <a:solidFill>
            <a:srgbClr val="23405F"/>
          </a:solidFill>
          <a:latin typeface="+mn-lt"/>
        </a:defRPr>
      </a:lvl2pPr>
      <a:lvl3pPr marL="1008063" indent="-200025" algn="l" defTabSz="806450" rtl="0" eaLnBrk="0" fontAlgn="base" hangingPunct="0">
        <a:spcBef>
          <a:spcPct val="20000"/>
        </a:spcBef>
        <a:spcAft>
          <a:spcPct val="0"/>
        </a:spcAft>
        <a:buClr>
          <a:srgbClr val="B2B2B2"/>
        </a:buClr>
        <a:buChar char="•"/>
        <a:defRPr sz="1100">
          <a:solidFill>
            <a:srgbClr val="23405F"/>
          </a:solidFill>
          <a:latin typeface="+mn-lt"/>
        </a:defRPr>
      </a:lvl3pPr>
      <a:lvl4pPr marL="1411288" indent="-201613" algn="l" defTabSz="806450" rtl="0" eaLnBrk="0" fontAlgn="base" hangingPunct="0">
        <a:spcBef>
          <a:spcPct val="20000"/>
        </a:spcBef>
        <a:spcAft>
          <a:spcPct val="0"/>
        </a:spcAft>
        <a:buClr>
          <a:srgbClr val="B2B2B2"/>
        </a:buClr>
        <a:buChar char="–"/>
        <a:defRPr sz="1100">
          <a:solidFill>
            <a:srgbClr val="23405F"/>
          </a:solidFill>
          <a:latin typeface="+mn-lt"/>
        </a:defRPr>
      </a:lvl4pPr>
      <a:lvl5pPr marL="1814513" indent="-200025" algn="l" defTabSz="806450" rtl="0" eaLnBrk="0" fontAlgn="base" hangingPunct="0">
        <a:spcBef>
          <a:spcPct val="20000"/>
        </a:spcBef>
        <a:spcAft>
          <a:spcPct val="0"/>
        </a:spcAft>
        <a:buClr>
          <a:srgbClr val="B2B2B2"/>
        </a:buClr>
        <a:buChar char="»"/>
        <a:defRPr sz="1100">
          <a:solidFill>
            <a:srgbClr val="23405F"/>
          </a:solidFill>
          <a:latin typeface="+mn-lt"/>
        </a:defRPr>
      </a:lvl5pPr>
      <a:lvl6pPr marL="2264695" indent="-201342" algn="l" defTabSz="806925" rtl="0" fontAlgn="base">
        <a:spcBef>
          <a:spcPct val="20000"/>
        </a:spcBef>
        <a:spcAft>
          <a:spcPct val="0"/>
        </a:spcAft>
        <a:buClr>
          <a:srgbClr val="B2B2B2"/>
        </a:buClr>
        <a:buChar char="»"/>
        <a:defRPr sz="1147">
          <a:solidFill>
            <a:srgbClr val="23405F"/>
          </a:solidFill>
          <a:latin typeface="+mn-lt"/>
        </a:defRPr>
      </a:lvl6pPr>
      <a:lvl7pPr marL="2714202" indent="-201342" algn="l" defTabSz="806925" rtl="0" fontAlgn="base">
        <a:spcBef>
          <a:spcPct val="20000"/>
        </a:spcBef>
        <a:spcAft>
          <a:spcPct val="0"/>
        </a:spcAft>
        <a:buClr>
          <a:srgbClr val="B2B2B2"/>
        </a:buClr>
        <a:buChar char="»"/>
        <a:defRPr sz="1147">
          <a:solidFill>
            <a:srgbClr val="23405F"/>
          </a:solidFill>
          <a:latin typeface="+mn-lt"/>
        </a:defRPr>
      </a:lvl7pPr>
      <a:lvl8pPr marL="3163707" indent="-201342" algn="l" defTabSz="806925" rtl="0" fontAlgn="base">
        <a:spcBef>
          <a:spcPct val="20000"/>
        </a:spcBef>
        <a:spcAft>
          <a:spcPct val="0"/>
        </a:spcAft>
        <a:buClr>
          <a:srgbClr val="B2B2B2"/>
        </a:buClr>
        <a:buChar char="»"/>
        <a:defRPr sz="1147">
          <a:solidFill>
            <a:srgbClr val="23405F"/>
          </a:solidFill>
          <a:latin typeface="+mn-lt"/>
        </a:defRPr>
      </a:lvl8pPr>
      <a:lvl9pPr marL="3613212" indent="-201342" algn="l" defTabSz="806925" rtl="0" fontAlgn="base">
        <a:spcBef>
          <a:spcPct val="20000"/>
        </a:spcBef>
        <a:spcAft>
          <a:spcPct val="0"/>
        </a:spcAft>
        <a:buClr>
          <a:srgbClr val="B2B2B2"/>
        </a:buClr>
        <a:buChar char="»"/>
        <a:defRPr sz="1147">
          <a:solidFill>
            <a:srgbClr val="23405F"/>
          </a:solidFill>
          <a:latin typeface="+mn-lt"/>
        </a:defRPr>
      </a:lvl9pPr>
    </p:bodyStyle>
    <p:otherStyle>
      <a:defPPr>
        <a:defRPr lang="en-US"/>
      </a:defPPr>
      <a:lvl1pPr marL="0" algn="l" defTabSz="899010" rtl="0" eaLnBrk="1" latinLnBrk="0" hangingPunct="1">
        <a:defRPr sz="1765" kern="1200">
          <a:solidFill>
            <a:schemeClr val="tx1"/>
          </a:solidFill>
          <a:latin typeface="+mn-lt"/>
          <a:ea typeface="+mn-ea"/>
          <a:cs typeface="+mn-cs"/>
        </a:defRPr>
      </a:lvl1pPr>
      <a:lvl2pPr marL="449505" algn="l" defTabSz="899010" rtl="0" eaLnBrk="1" latinLnBrk="0" hangingPunct="1">
        <a:defRPr sz="1765" kern="1200">
          <a:solidFill>
            <a:schemeClr val="tx1"/>
          </a:solidFill>
          <a:latin typeface="+mn-lt"/>
          <a:ea typeface="+mn-ea"/>
          <a:cs typeface="+mn-cs"/>
        </a:defRPr>
      </a:lvl2pPr>
      <a:lvl3pPr marL="899010" algn="l" defTabSz="899010" rtl="0" eaLnBrk="1" latinLnBrk="0" hangingPunct="1">
        <a:defRPr sz="1765" kern="1200">
          <a:solidFill>
            <a:schemeClr val="tx1"/>
          </a:solidFill>
          <a:latin typeface="+mn-lt"/>
          <a:ea typeface="+mn-ea"/>
          <a:cs typeface="+mn-cs"/>
        </a:defRPr>
      </a:lvl3pPr>
      <a:lvl4pPr marL="1348516" algn="l" defTabSz="899010" rtl="0" eaLnBrk="1" latinLnBrk="0" hangingPunct="1">
        <a:defRPr sz="1765" kern="1200">
          <a:solidFill>
            <a:schemeClr val="tx1"/>
          </a:solidFill>
          <a:latin typeface="+mn-lt"/>
          <a:ea typeface="+mn-ea"/>
          <a:cs typeface="+mn-cs"/>
        </a:defRPr>
      </a:lvl4pPr>
      <a:lvl5pPr marL="1798021" algn="l" defTabSz="899010" rtl="0" eaLnBrk="1" latinLnBrk="0" hangingPunct="1">
        <a:defRPr sz="1765" kern="1200">
          <a:solidFill>
            <a:schemeClr val="tx1"/>
          </a:solidFill>
          <a:latin typeface="+mn-lt"/>
          <a:ea typeface="+mn-ea"/>
          <a:cs typeface="+mn-cs"/>
        </a:defRPr>
      </a:lvl5pPr>
      <a:lvl6pPr marL="2247527" algn="l" defTabSz="899010" rtl="0" eaLnBrk="1" latinLnBrk="0" hangingPunct="1">
        <a:defRPr sz="1765" kern="1200">
          <a:solidFill>
            <a:schemeClr val="tx1"/>
          </a:solidFill>
          <a:latin typeface="+mn-lt"/>
          <a:ea typeface="+mn-ea"/>
          <a:cs typeface="+mn-cs"/>
        </a:defRPr>
      </a:lvl6pPr>
      <a:lvl7pPr marL="2697032" algn="l" defTabSz="899010" rtl="0" eaLnBrk="1" latinLnBrk="0" hangingPunct="1">
        <a:defRPr sz="1765" kern="1200">
          <a:solidFill>
            <a:schemeClr val="tx1"/>
          </a:solidFill>
          <a:latin typeface="+mn-lt"/>
          <a:ea typeface="+mn-ea"/>
          <a:cs typeface="+mn-cs"/>
        </a:defRPr>
      </a:lvl7pPr>
      <a:lvl8pPr marL="3146538" algn="l" defTabSz="899010" rtl="0" eaLnBrk="1" latinLnBrk="0" hangingPunct="1">
        <a:defRPr sz="1765" kern="1200">
          <a:solidFill>
            <a:schemeClr val="tx1"/>
          </a:solidFill>
          <a:latin typeface="+mn-lt"/>
          <a:ea typeface="+mn-ea"/>
          <a:cs typeface="+mn-cs"/>
        </a:defRPr>
      </a:lvl8pPr>
      <a:lvl9pPr marL="3596043" algn="l" defTabSz="899010" rtl="0" eaLnBrk="1" latinLnBrk="0" hangingPunct="1">
        <a:defRPr sz="17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hyperlink" Target="https://www.transportation.gov/sites/dot.gov/files/2022-10/Promising%20Practices%20for%20Meaningful%20Public%20Involvement%20in%20Transportation%20Decision-making.pdf" TargetMode="External"/><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hyperlink" Target="https://www.transit.dot.gov/sites/fta.dot.gov/files/docs/FTA_EJ_Circular_7.14-12_FINAL.pdf" TargetMode="External"/><Relationship Id="rId4" Type="http://schemas.openxmlformats.org/officeDocument/2006/relationships/hyperlink" Target="https://www.transportation.gov/sites/dot.gov/files/2021-08/Final-for-OST-C-210312-002-signed.pdf"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hyperlink" Target="mailto:gregory.danis@dot.gov" TargetMode="External"/><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hyperlink" Target="mailto:civilrights.marad@dot.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hyperlink" Target="https://www.portseattle.org/page/title-vi-your-rights-non-discrimination" TargetMode="External"/><Relationship Id="rId2" Type="http://schemas.openxmlformats.org/officeDocument/2006/relationships/hyperlink" Target="https://www.panynj.gov/port-authority/en/Title-VI.html" TargetMode="Externa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ubtitle 3">
            <a:extLst>
              <a:ext uri="{FF2B5EF4-FFF2-40B4-BE49-F238E27FC236}">
                <a16:creationId xmlns:a16="http://schemas.microsoft.com/office/drawing/2014/main" id="{F84529BA-B8E0-4861-8058-F8840A0C7BC0}"/>
              </a:ext>
            </a:extLst>
          </p:cNvPr>
          <p:cNvSpPr>
            <a:spLocks noGrp="1" noChangeArrowheads="1"/>
          </p:cNvSpPr>
          <p:nvPr>
            <p:ph type="subTitle" sz="quarter" idx="1"/>
          </p:nvPr>
        </p:nvSpPr>
        <p:spPr>
          <a:xfrm>
            <a:off x="173038" y="4657725"/>
            <a:ext cx="7254875" cy="1006475"/>
          </a:xfrm>
        </p:spPr>
        <p:txBody>
          <a:bodyPr/>
          <a:lstStyle/>
          <a:p>
            <a:endParaRPr lang="en-US" altLang="en-US" sz="2400" dirty="0"/>
          </a:p>
        </p:txBody>
      </p:sp>
      <p:sp>
        <p:nvSpPr>
          <p:cNvPr id="19459" name="Title 2">
            <a:extLst>
              <a:ext uri="{FF2B5EF4-FFF2-40B4-BE49-F238E27FC236}">
                <a16:creationId xmlns:a16="http://schemas.microsoft.com/office/drawing/2014/main" id="{E12AF6A9-C3C7-492C-BFE4-741E15897245}"/>
              </a:ext>
            </a:extLst>
          </p:cNvPr>
          <p:cNvSpPr>
            <a:spLocks noGrp="1" noChangeArrowheads="1"/>
          </p:cNvSpPr>
          <p:nvPr>
            <p:ph type="ctrTitle" sz="quarter"/>
          </p:nvPr>
        </p:nvSpPr>
        <p:spPr>
          <a:xfrm>
            <a:off x="173038" y="3435350"/>
            <a:ext cx="7251700" cy="1358900"/>
          </a:xfrm>
        </p:spPr>
        <p:txBody>
          <a:bodyPr/>
          <a:lstStyle/>
          <a:p>
            <a:r>
              <a:rPr lang="en-US" altLang="en-US" sz="4000" dirty="0">
                <a:latin typeface="Baskerville Old Face" panose="02020602080505020303" pitchFamily="18" charset="0"/>
              </a:rPr>
              <a:t>MARAD Title VI</a:t>
            </a:r>
            <a:br>
              <a:rPr lang="en-US" altLang="en-US" sz="4000" dirty="0">
                <a:latin typeface="Baskerville Old Face" panose="02020602080505020303" pitchFamily="18" charset="0"/>
              </a:rPr>
            </a:br>
            <a:r>
              <a:rPr lang="en-US" altLang="en-US" sz="4000" dirty="0">
                <a:latin typeface="Baskerville Old Face" panose="02020602080505020303" pitchFamily="18" charset="0"/>
              </a:rPr>
              <a:t>Pre-Award Review</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0D45F-D384-1D9D-B551-C36DE641C023}"/>
              </a:ext>
            </a:extLst>
          </p:cNvPr>
          <p:cNvSpPr>
            <a:spLocks noGrp="1"/>
          </p:cNvSpPr>
          <p:nvPr>
            <p:ph type="title"/>
          </p:nvPr>
        </p:nvSpPr>
        <p:spPr>
          <a:xfrm>
            <a:off x="0" y="0"/>
            <a:ext cx="8609013" cy="698500"/>
          </a:xfrm>
        </p:spPr>
        <p:txBody>
          <a:bodyPr/>
          <a:lstStyle/>
          <a:p>
            <a:r>
              <a:rPr lang="en-US" sz="2800" dirty="0">
                <a:latin typeface="Baskerville Old Face" panose="02020602080505020303" pitchFamily="18" charset="0"/>
              </a:rPr>
              <a:t>Planning and Advisory Board Membership</a:t>
            </a:r>
          </a:p>
        </p:txBody>
      </p:sp>
      <p:sp>
        <p:nvSpPr>
          <p:cNvPr id="3" name="Content Placeholder 2">
            <a:extLst>
              <a:ext uri="{FF2B5EF4-FFF2-40B4-BE49-F238E27FC236}">
                <a16:creationId xmlns:a16="http://schemas.microsoft.com/office/drawing/2014/main" id="{FA6C8D42-8022-2C52-BCBB-DC54BB9A179F}"/>
              </a:ext>
            </a:extLst>
          </p:cNvPr>
          <p:cNvSpPr>
            <a:spLocks noGrp="1"/>
          </p:cNvSpPr>
          <p:nvPr>
            <p:ph idx="1"/>
          </p:nvPr>
        </p:nvSpPr>
        <p:spPr/>
        <p:txBody>
          <a:bodyPr/>
          <a:lstStyle/>
          <a:p>
            <a:r>
              <a:rPr lang="en-US" sz="2000" dirty="0"/>
              <a:t>A table depicting the membership of any non-elected committees and councils, the membership of which is selected by the recipient, broken down by race</a:t>
            </a:r>
          </a:p>
          <a:p>
            <a:r>
              <a:rPr lang="en-US" sz="2000" dirty="0"/>
              <a:t> A description of the process the agency uses to encourage the participation of minorities on such committees</a:t>
            </a:r>
          </a:p>
        </p:txBody>
      </p:sp>
      <p:sp>
        <p:nvSpPr>
          <p:cNvPr id="4" name="Slide Number Placeholder 3">
            <a:extLst>
              <a:ext uri="{FF2B5EF4-FFF2-40B4-BE49-F238E27FC236}">
                <a16:creationId xmlns:a16="http://schemas.microsoft.com/office/drawing/2014/main" id="{F995DD95-5F22-89D7-74AE-490296E0C0F1}"/>
              </a:ext>
            </a:extLst>
          </p:cNvPr>
          <p:cNvSpPr>
            <a:spLocks noGrp="1"/>
          </p:cNvSpPr>
          <p:nvPr>
            <p:ph type="sldNum" sz="quarter" idx="10"/>
          </p:nvPr>
        </p:nvSpPr>
        <p:spPr/>
        <p:txBody>
          <a:bodyPr/>
          <a:lstStyle/>
          <a:p>
            <a:pPr>
              <a:defRPr/>
            </a:pPr>
            <a:fld id="{CDCB8E45-DB46-40C5-B942-D688EE606A4A}" type="slidenum">
              <a:rPr lang="en-US" altLang="en-US" smtClean="0"/>
              <a:pPr>
                <a:defRPr/>
              </a:pPr>
              <a:t>10</a:t>
            </a:fld>
            <a:endParaRPr lang="en-US" altLang="en-US" dirty="0"/>
          </a:p>
        </p:txBody>
      </p:sp>
    </p:spTree>
    <p:extLst>
      <p:ext uri="{BB962C8B-B14F-4D97-AF65-F5344CB8AC3E}">
        <p14:creationId xmlns:p14="http://schemas.microsoft.com/office/powerpoint/2010/main" val="405633379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A6AB9-4E99-1A90-AF48-F6A0CAE1ABED}"/>
              </a:ext>
            </a:extLst>
          </p:cNvPr>
          <p:cNvSpPr>
            <a:spLocks noGrp="1"/>
          </p:cNvSpPr>
          <p:nvPr>
            <p:ph type="title"/>
          </p:nvPr>
        </p:nvSpPr>
        <p:spPr>
          <a:xfrm>
            <a:off x="19050" y="0"/>
            <a:ext cx="8609013" cy="698500"/>
          </a:xfrm>
        </p:spPr>
        <p:txBody>
          <a:bodyPr anchor="ctr"/>
          <a:lstStyle/>
          <a:p>
            <a:r>
              <a:rPr lang="en-US" sz="2800" dirty="0">
                <a:latin typeface="Baskerville Old Face" panose="02020602080505020303" pitchFamily="18" charset="0"/>
              </a:rPr>
              <a:t>Legacy Infrastructure</a:t>
            </a:r>
            <a:endParaRPr lang="en-US" sz="2400" dirty="0"/>
          </a:p>
        </p:txBody>
      </p:sp>
      <p:sp>
        <p:nvSpPr>
          <p:cNvPr id="3" name="Content Placeholder 2">
            <a:extLst>
              <a:ext uri="{FF2B5EF4-FFF2-40B4-BE49-F238E27FC236}">
                <a16:creationId xmlns:a16="http://schemas.microsoft.com/office/drawing/2014/main" id="{3ADC3E96-197D-0A98-AC28-077ACC1D1260}"/>
              </a:ext>
            </a:extLst>
          </p:cNvPr>
          <p:cNvSpPr>
            <a:spLocks noGrp="1"/>
          </p:cNvSpPr>
          <p:nvPr>
            <p:ph idx="1"/>
          </p:nvPr>
        </p:nvSpPr>
        <p:spPr/>
        <p:txBody>
          <a:bodyPr/>
          <a:lstStyle/>
          <a:p>
            <a:r>
              <a:rPr lang="en-US" sz="2000" dirty="0"/>
              <a:t>A plan to address any legacy infrastructure or facilities that are not compliant with ADA standards</a:t>
            </a:r>
          </a:p>
          <a:p>
            <a:r>
              <a:rPr lang="en-US" sz="2000" dirty="0"/>
              <a:t>MARAD is collecting this for informational purposes only to:</a:t>
            </a:r>
          </a:p>
          <a:p>
            <a:pPr lvl="1"/>
            <a:r>
              <a:rPr lang="en-US" sz="2000" dirty="0"/>
              <a:t>Assess the scope of legacy infrastructure accessibility challenges</a:t>
            </a:r>
          </a:p>
          <a:p>
            <a:pPr lvl="1"/>
            <a:r>
              <a:rPr lang="en-US" sz="2000" dirty="0"/>
              <a:t>Ensure that future improvements to any legacy infrastructure address accessibility issues</a:t>
            </a:r>
          </a:p>
          <a:p>
            <a:pPr lvl="1"/>
            <a:r>
              <a:rPr lang="en-US" sz="2000" dirty="0"/>
              <a:t>To evaluate the accessibility of ports for persons with disabilities</a:t>
            </a:r>
          </a:p>
          <a:p>
            <a:pPr lvl="1"/>
            <a:r>
              <a:rPr lang="en-US" sz="2000" dirty="0"/>
              <a:t>Support development of future initiatives, like FTA’s All Stations Accessibility Program, to address barriers to accessibility in the maritime industry</a:t>
            </a:r>
          </a:p>
          <a:p>
            <a:pPr marL="307975" lvl="1" indent="0">
              <a:buNone/>
            </a:pPr>
            <a:endParaRPr lang="en-US" sz="1800" dirty="0"/>
          </a:p>
        </p:txBody>
      </p:sp>
      <p:sp>
        <p:nvSpPr>
          <p:cNvPr id="4" name="Slide Number Placeholder 3">
            <a:extLst>
              <a:ext uri="{FF2B5EF4-FFF2-40B4-BE49-F238E27FC236}">
                <a16:creationId xmlns:a16="http://schemas.microsoft.com/office/drawing/2014/main" id="{E872C396-31DB-21D8-0D23-E423F592BAF6}"/>
              </a:ext>
            </a:extLst>
          </p:cNvPr>
          <p:cNvSpPr>
            <a:spLocks noGrp="1"/>
          </p:cNvSpPr>
          <p:nvPr>
            <p:ph type="sldNum" sz="quarter" idx="10"/>
          </p:nvPr>
        </p:nvSpPr>
        <p:spPr/>
        <p:txBody>
          <a:bodyPr/>
          <a:lstStyle/>
          <a:p>
            <a:pPr>
              <a:defRPr/>
            </a:pPr>
            <a:fld id="{CDCB8E45-DB46-40C5-B942-D688EE606A4A}" type="slidenum">
              <a:rPr lang="en-US" altLang="en-US" smtClean="0"/>
              <a:pPr>
                <a:defRPr/>
              </a:pPr>
              <a:t>11</a:t>
            </a:fld>
            <a:endParaRPr lang="en-US" altLang="en-US" dirty="0"/>
          </a:p>
        </p:txBody>
      </p:sp>
    </p:spTree>
    <p:extLst>
      <p:ext uri="{BB962C8B-B14F-4D97-AF65-F5344CB8AC3E}">
        <p14:creationId xmlns:p14="http://schemas.microsoft.com/office/powerpoint/2010/main" val="375649345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76F7E-7DD7-1743-46BF-4B73792C966F}"/>
              </a:ext>
            </a:extLst>
          </p:cNvPr>
          <p:cNvSpPr>
            <a:spLocks noGrp="1"/>
          </p:cNvSpPr>
          <p:nvPr>
            <p:ph type="title"/>
          </p:nvPr>
        </p:nvSpPr>
        <p:spPr>
          <a:xfrm>
            <a:off x="0" y="0"/>
            <a:ext cx="8609013" cy="698500"/>
          </a:xfrm>
        </p:spPr>
        <p:txBody>
          <a:bodyPr/>
          <a:lstStyle/>
          <a:p>
            <a:r>
              <a:rPr lang="en-US" sz="2800" dirty="0">
                <a:latin typeface="Baskerville Old Face" panose="02020602080505020303" pitchFamily="18" charset="0"/>
              </a:rPr>
              <a:t>Compliance Monitoring</a:t>
            </a:r>
          </a:p>
        </p:txBody>
      </p:sp>
      <p:sp>
        <p:nvSpPr>
          <p:cNvPr id="3" name="Content Placeholder 2">
            <a:extLst>
              <a:ext uri="{FF2B5EF4-FFF2-40B4-BE49-F238E27FC236}">
                <a16:creationId xmlns:a16="http://schemas.microsoft.com/office/drawing/2014/main" id="{EAE50FAD-6E54-2C35-2A98-EDC552D4B52F}"/>
              </a:ext>
            </a:extLst>
          </p:cNvPr>
          <p:cNvSpPr>
            <a:spLocks noGrp="1"/>
          </p:cNvSpPr>
          <p:nvPr>
            <p:ph idx="1"/>
          </p:nvPr>
        </p:nvSpPr>
        <p:spPr/>
        <p:txBody>
          <a:bodyPr/>
          <a:lstStyle/>
          <a:p>
            <a:pPr marL="0" indent="0">
              <a:buNone/>
            </a:pPr>
            <a:r>
              <a:rPr lang="en-US" sz="2000" dirty="0"/>
              <a:t>If a recipient intends to or is presently providing Federal funding to another entity, the recipient is responsible for monitoring the entity’s (i.e., Sub-Grantee of Federal funding) compliance with DOT non-discrimination requirements. This requirement also extends to recipients with tenants, who are responsible for ensuring that port tenants do not discriminate in any of their programs or activities. </a:t>
            </a:r>
          </a:p>
          <a:p>
            <a:pPr marL="0" indent="0">
              <a:buNone/>
            </a:pPr>
            <a:endParaRPr lang="en-US" dirty="0"/>
          </a:p>
        </p:txBody>
      </p:sp>
      <p:sp>
        <p:nvSpPr>
          <p:cNvPr id="4" name="Slide Number Placeholder 3">
            <a:extLst>
              <a:ext uri="{FF2B5EF4-FFF2-40B4-BE49-F238E27FC236}">
                <a16:creationId xmlns:a16="http://schemas.microsoft.com/office/drawing/2014/main" id="{A0869592-A63B-D4ED-C6DD-9865E2E4EB61}"/>
              </a:ext>
            </a:extLst>
          </p:cNvPr>
          <p:cNvSpPr>
            <a:spLocks noGrp="1"/>
          </p:cNvSpPr>
          <p:nvPr>
            <p:ph type="sldNum" sz="quarter" idx="10"/>
          </p:nvPr>
        </p:nvSpPr>
        <p:spPr/>
        <p:txBody>
          <a:bodyPr/>
          <a:lstStyle/>
          <a:p>
            <a:pPr>
              <a:defRPr/>
            </a:pPr>
            <a:fld id="{CDCB8E45-DB46-40C5-B942-D688EE606A4A}" type="slidenum">
              <a:rPr lang="en-US" altLang="en-US" smtClean="0"/>
              <a:pPr>
                <a:defRPr/>
              </a:pPr>
              <a:t>12</a:t>
            </a:fld>
            <a:endParaRPr lang="en-US" altLang="en-US" dirty="0"/>
          </a:p>
        </p:txBody>
      </p:sp>
    </p:spTree>
    <p:extLst>
      <p:ext uri="{BB962C8B-B14F-4D97-AF65-F5344CB8AC3E}">
        <p14:creationId xmlns:p14="http://schemas.microsoft.com/office/powerpoint/2010/main" val="53333128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E9E32-52ED-4E92-D686-71DD4EDFF8DB}"/>
              </a:ext>
            </a:extLst>
          </p:cNvPr>
          <p:cNvSpPr>
            <a:spLocks noGrp="1"/>
          </p:cNvSpPr>
          <p:nvPr>
            <p:ph type="title"/>
          </p:nvPr>
        </p:nvSpPr>
        <p:spPr>
          <a:xfrm>
            <a:off x="0" y="0"/>
            <a:ext cx="8609013" cy="698500"/>
          </a:xfrm>
        </p:spPr>
        <p:txBody>
          <a:bodyPr/>
          <a:lstStyle/>
          <a:p>
            <a:r>
              <a:rPr lang="en-US" sz="2800" dirty="0">
                <a:latin typeface="Baskerville Old Face" panose="02020602080505020303" pitchFamily="18" charset="0"/>
              </a:rPr>
              <a:t>Compliance Monitoring</a:t>
            </a:r>
          </a:p>
        </p:txBody>
      </p:sp>
      <p:sp>
        <p:nvSpPr>
          <p:cNvPr id="3" name="Content Placeholder 2">
            <a:extLst>
              <a:ext uri="{FF2B5EF4-FFF2-40B4-BE49-F238E27FC236}">
                <a16:creationId xmlns:a16="http://schemas.microsoft.com/office/drawing/2014/main" id="{E1DAE7D6-F02E-5F5C-7DF8-91ACFF34E3EC}"/>
              </a:ext>
            </a:extLst>
          </p:cNvPr>
          <p:cNvSpPr>
            <a:spLocks noGrp="1"/>
          </p:cNvSpPr>
          <p:nvPr>
            <p:ph idx="1"/>
          </p:nvPr>
        </p:nvSpPr>
        <p:spPr/>
        <p:txBody>
          <a:bodyPr/>
          <a:lstStyle/>
          <a:p>
            <a:pPr marL="0" indent="0">
              <a:buNone/>
            </a:pPr>
            <a:r>
              <a:rPr lang="en-US" sz="2000" dirty="0"/>
              <a:t>Recipients must provide:</a:t>
            </a:r>
          </a:p>
          <a:p>
            <a:r>
              <a:rPr lang="en-US" sz="2000" dirty="0"/>
              <a:t>Documentation that it includes the USDOT Standard Title VI Assurances and Non-Discrimination Provisions (DOT Order 1050.2A) in all recipient contracts, sub-recipient agreements, and tenant agreements*</a:t>
            </a:r>
          </a:p>
          <a:p>
            <a:r>
              <a:rPr lang="en-US" sz="2000" dirty="0"/>
              <a:t>A description of how the recipient will periodically evaluate and monitor the programs and activities of sub-recipients, tenants, or any other pass-through entities for nondiscriminatory treatment and potential impact on communities on the basis of race, color, national origin (including Limited English proficiency), and disability.</a:t>
            </a:r>
          </a:p>
        </p:txBody>
      </p:sp>
      <p:sp>
        <p:nvSpPr>
          <p:cNvPr id="4" name="Slide Number Placeholder 3">
            <a:extLst>
              <a:ext uri="{FF2B5EF4-FFF2-40B4-BE49-F238E27FC236}">
                <a16:creationId xmlns:a16="http://schemas.microsoft.com/office/drawing/2014/main" id="{9DE46FBF-D0E0-F226-3DB7-ECA67BC069E2}"/>
              </a:ext>
            </a:extLst>
          </p:cNvPr>
          <p:cNvSpPr>
            <a:spLocks noGrp="1"/>
          </p:cNvSpPr>
          <p:nvPr>
            <p:ph type="sldNum" sz="quarter" idx="10"/>
          </p:nvPr>
        </p:nvSpPr>
        <p:spPr/>
        <p:txBody>
          <a:bodyPr/>
          <a:lstStyle/>
          <a:p>
            <a:pPr>
              <a:defRPr/>
            </a:pPr>
            <a:fld id="{CDCB8E45-DB46-40C5-B942-D688EE606A4A}" type="slidenum">
              <a:rPr lang="en-US" altLang="en-US" smtClean="0"/>
              <a:pPr>
                <a:defRPr/>
              </a:pPr>
              <a:t>13</a:t>
            </a:fld>
            <a:endParaRPr lang="en-US" altLang="en-US" dirty="0"/>
          </a:p>
        </p:txBody>
      </p:sp>
    </p:spTree>
    <p:extLst>
      <p:ext uri="{BB962C8B-B14F-4D97-AF65-F5344CB8AC3E}">
        <p14:creationId xmlns:p14="http://schemas.microsoft.com/office/powerpoint/2010/main" val="329448637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Content Placeholder 2">
            <a:extLst>
              <a:ext uri="{FF2B5EF4-FFF2-40B4-BE49-F238E27FC236}">
                <a16:creationId xmlns:a16="http://schemas.microsoft.com/office/drawing/2014/main" id="{19DFB1B2-1D8B-40CD-852A-68AD95B1D8D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633413"/>
            <a:ext cx="9147175" cy="6243637"/>
          </a:xfrm>
        </p:spPr>
      </p:pic>
      <p:sp>
        <p:nvSpPr>
          <p:cNvPr id="49155" name="Slide Number Placeholder 3">
            <a:extLst>
              <a:ext uri="{FF2B5EF4-FFF2-40B4-BE49-F238E27FC236}">
                <a16:creationId xmlns:a16="http://schemas.microsoft.com/office/drawing/2014/main" id="{F77A7010-60DE-4D83-9638-C01B428065B6}"/>
              </a:ext>
            </a:extLst>
          </p:cNvPr>
          <p:cNvSpPr>
            <a:spLocks noGrp="1"/>
          </p:cNvSpPr>
          <p:nvPr>
            <p:ph type="sldNum" sz="quarter" idx="4"/>
          </p:nvPr>
        </p:nvSpPr>
        <p:spPr>
          <a:xfrm>
            <a:off x="8569325" y="6550025"/>
            <a:ext cx="574675" cy="327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fld id="{8F63F38C-F391-4FD8-BC63-B52256E02F2D}" type="slidenum">
              <a:rPr lang="en-US" altLang="en-US" sz="1800" b="0" smtClean="0"/>
              <a:pPr algn="l"/>
              <a:t>14</a:t>
            </a:fld>
            <a:endParaRPr lang="en-US" altLang="en-US" sz="1800" b="0" dirty="0"/>
          </a:p>
        </p:txBody>
      </p:sp>
      <p:sp>
        <p:nvSpPr>
          <p:cNvPr id="6" name="Rectangle: Diagonal Corners Snipped 5">
            <a:extLst>
              <a:ext uri="{FF2B5EF4-FFF2-40B4-BE49-F238E27FC236}">
                <a16:creationId xmlns:a16="http://schemas.microsoft.com/office/drawing/2014/main" id="{F6847C85-9EBB-44FC-A08A-13C2324A33A8}"/>
              </a:ext>
            </a:extLst>
          </p:cNvPr>
          <p:cNvSpPr/>
          <p:nvPr/>
        </p:nvSpPr>
        <p:spPr>
          <a:xfrm>
            <a:off x="2000250" y="4872038"/>
            <a:ext cx="5341938" cy="1427162"/>
          </a:xfrm>
          <a:prstGeom prst="snip2DiagRect">
            <a:avLst/>
          </a:prstGeom>
          <a:solidFill>
            <a:srgbClr val="111129">
              <a:alpha val="84706"/>
            </a:srgbClr>
          </a:solidFill>
          <a:ln w="28575">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Text Placeholder 5">
            <a:extLst>
              <a:ext uri="{FF2B5EF4-FFF2-40B4-BE49-F238E27FC236}">
                <a16:creationId xmlns:a16="http://schemas.microsoft.com/office/drawing/2014/main" id="{2A7489C9-3F8E-42A4-89BE-593E6AFC9D65}"/>
              </a:ext>
            </a:extLst>
          </p:cNvPr>
          <p:cNvSpPr txBox="1">
            <a:spLocks/>
          </p:cNvSpPr>
          <p:nvPr/>
        </p:nvSpPr>
        <p:spPr bwMode="auto">
          <a:xfrm>
            <a:off x="796925" y="5049837"/>
            <a:ext cx="7772400" cy="1500188"/>
          </a:xfrm>
          <a:prstGeom prst="rect">
            <a:avLst/>
          </a:prstGeom>
          <a:noFill/>
          <a:ln>
            <a:noFill/>
          </a:ln>
        </p:spPr>
        <p:txBody>
          <a:bodyPr lIns="101846" tIns="50923" rIns="101846" bIns="50923"/>
          <a:lstStyle>
            <a:lvl1pPr marL="223838" indent="-223838" algn="l" defTabSz="806450" rtl="0" eaLnBrk="0" fontAlgn="base" hangingPunct="0">
              <a:spcBef>
                <a:spcPct val="50000"/>
              </a:spcBef>
              <a:spcAft>
                <a:spcPct val="8000"/>
              </a:spcAft>
              <a:buClr>
                <a:srgbClr val="003366"/>
              </a:buClr>
              <a:buSzPct val="110000"/>
              <a:buFont typeface="Wingdings" panose="05000000000000000000" pitchFamily="2" charset="2"/>
              <a:buChar char="§"/>
              <a:defRPr b="1">
                <a:solidFill>
                  <a:srgbClr val="23405F"/>
                </a:solidFill>
                <a:latin typeface="+mn-lt"/>
                <a:ea typeface="+mn-ea"/>
                <a:cs typeface="+mn-cs"/>
              </a:defRPr>
            </a:lvl1pPr>
            <a:lvl2pPr marL="654050" indent="-252413" algn="l" defTabSz="806450" rtl="0" eaLnBrk="0" fontAlgn="base" hangingPunct="0">
              <a:lnSpc>
                <a:spcPct val="90000"/>
              </a:lnSpc>
              <a:spcBef>
                <a:spcPct val="25000"/>
              </a:spcBef>
              <a:spcAft>
                <a:spcPct val="0"/>
              </a:spcAft>
              <a:buClr>
                <a:srgbClr val="B2B2B2"/>
              </a:buClr>
              <a:buChar char="–"/>
              <a:defRPr sz="1500">
                <a:solidFill>
                  <a:srgbClr val="23405F"/>
                </a:solidFill>
                <a:latin typeface="+mn-lt"/>
              </a:defRPr>
            </a:lvl2pPr>
            <a:lvl3pPr marL="1008063" indent="-200025" algn="l" defTabSz="806450" rtl="0" eaLnBrk="0" fontAlgn="base" hangingPunct="0">
              <a:spcBef>
                <a:spcPct val="20000"/>
              </a:spcBef>
              <a:spcAft>
                <a:spcPct val="0"/>
              </a:spcAft>
              <a:buClr>
                <a:srgbClr val="B2B2B2"/>
              </a:buClr>
              <a:buChar char="•"/>
              <a:defRPr sz="1100">
                <a:solidFill>
                  <a:srgbClr val="23405F"/>
                </a:solidFill>
                <a:latin typeface="+mn-lt"/>
              </a:defRPr>
            </a:lvl3pPr>
            <a:lvl4pPr marL="1411288" indent="-201613" algn="l" defTabSz="806450" rtl="0" eaLnBrk="0" fontAlgn="base" hangingPunct="0">
              <a:spcBef>
                <a:spcPct val="20000"/>
              </a:spcBef>
              <a:spcAft>
                <a:spcPct val="0"/>
              </a:spcAft>
              <a:buClr>
                <a:srgbClr val="B2B2B2"/>
              </a:buClr>
              <a:buChar char="–"/>
              <a:defRPr sz="1100">
                <a:solidFill>
                  <a:srgbClr val="23405F"/>
                </a:solidFill>
                <a:latin typeface="+mn-lt"/>
              </a:defRPr>
            </a:lvl4pPr>
            <a:lvl5pPr marL="1814513" indent="-200025" algn="l" defTabSz="806450" rtl="0" eaLnBrk="0" fontAlgn="base" hangingPunct="0">
              <a:spcBef>
                <a:spcPct val="20000"/>
              </a:spcBef>
              <a:spcAft>
                <a:spcPct val="0"/>
              </a:spcAft>
              <a:buClr>
                <a:srgbClr val="B2B2B2"/>
              </a:buClr>
              <a:buChar char="»"/>
              <a:defRPr sz="1100">
                <a:solidFill>
                  <a:srgbClr val="23405F"/>
                </a:solidFill>
                <a:latin typeface="+mn-lt"/>
              </a:defRPr>
            </a:lvl5pPr>
            <a:lvl6pPr marL="2264695" indent="-201342" algn="l" defTabSz="806925" rtl="0" fontAlgn="base">
              <a:spcBef>
                <a:spcPct val="20000"/>
              </a:spcBef>
              <a:spcAft>
                <a:spcPct val="0"/>
              </a:spcAft>
              <a:buClr>
                <a:srgbClr val="B2B2B2"/>
              </a:buClr>
              <a:buChar char="»"/>
              <a:defRPr sz="1147">
                <a:solidFill>
                  <a:srgbClr val="23405F"/>
                </a:solidFill>
                <a:latin typeface="+mn-lt"/>
              </a:defRPr>
            </a:lvl6pPr>
            <a:lvl7pPr marL="2714202" indent="-201342" algn="l" defTabSz="806925" rtl="0" fontAlgn="base">
              <a:spcBef>
                <a:spcPct val="20000"/>
              </a:spcBef>
              <a:spcAft>
                <a:spcPct val="0"/>
              </a:spcAft>
              <a:buClr>
                <a:srgbClr val="B2B2B2"/>
              </a:buClr>
              <a:buChar char="»"/>
              <a:defRPr sz="1147">
                <a:solidFill>
                  <a:srgbClr val="23405F"/>
                </a:solidFill>
                <a:latin typeface="+mn-lt"/>
              </a:defRPr>
            </a:lvl7pPr>
            <a:lvl8pPr marL="3163707" indent="-201342" algn="l" defTabSz="806925" rtl="0" fontAlgn="base">
              <a:spcBef>
                <a:spcPct val="20000"/>
              </a:spcBef>
              <a:spcAft>
                <a:spcPct val="0"/>
              </a:spcAft>
              <a:buClr>
                <a:srgbClr val="B2B2B2"/>
              </a:buClr>
              <a:buChar char="»"/>
              <a:defRPr sz="1147">
                <a:solidFill>
                  <a:srgbClr val="23405F"/>
                </a:solidFill>
                <a:latin typeface="+mn-lt"/>
              </a:defRPr>
            </a:lvl8pPr>
            <a:lvl9pPr marL="3613212" indent="-201342" algn="l" defTabSz="806925" rtl="0" fontAlgn="base">
              <a:spcBef>
                <a:spcPct val="20000"/>
              </a:spcBef>
              <a:spcAft>
                <a:spcPct val="0"/>
              </a:spcAft>
              <a:buClr>
                <a:srgbClr val="B2B2B2"/>
              </a:buClr>
              <a:buChar char="»"/>
              <a:defRPr sz="1147">
                <a:solidFill>
                  <a:srgbClr val="23405F"/>
                </a:solidFill>
                <a:latin typeface="+mn-lt"/>
              </a:defRPr>
            </a:lvl9pPr>
          </a:lstStyle>
          <a:p>
            <a:pPr marL="0" indent="0" algn="ctr">
              <a:spcBef>
                <a:spcPts val="0"/>
              </a:spcBef>
              <a:spcAft>
                <a:spcPts val="0"/>
              </a:spcAft>
              <a:buFont typeface="Wingdings" panose="05000000000000000000" pitchFamily="2" charset="2"/>
              <a:buNone/>
              <a:defRPr/>
            </a:pPr>
            <a:r>
              <a:rPr lang="en-US" altLang="en-US" sz="4000" kern="0" dirty="0">
                <a:solidFill>
                  <a:schemeClr val="bg1"/>
                </a:solidFill>
                <a:latin typeface="Baskerville Old Face" panose="02020602080505020303" pitchFamily="18" charset="0"/>
              </a:rPr>
              <a:t>Community Participation</a:t>
            </a:r>
            <a:br>
              <a:rPr lang="en-US" altLang="en-US" sz="4000" kern="0" dirty="0">
                <a:solidFill>
                  <a:schemeClr val="bg1"/>
                </a:solidFill>
                <a:latin typeface="Baskerville Old Face" panose="02020602080505020303" pitchFamily="18" charset="0"/>
              </a:rPr>
            </a:br>
            <a:r>
              <a:rPr lang="en-US" altLang="en-US" sz="4000" kern="0" dirty="0">
                <a:solidFill>
                  <a:schemeClr val="bg1"/>
                </a:solidFill>
                <a:latin typeface="Baskerville Old Face" panose="02020602080505020303" pitchFamily="18" charset="0"/>
              </a:rPr>
              <a:t>Plans</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059C3-95AF-7B61-2FF0-64D391E707D8}"/>
              </a:ext>
            </a:extLst>
          </p:cNvPr>
          <p:cNvSpPr>
            <a:spLocks noGrp="1"/>
          </p:cNvSpPr>
          <p:nvPr>
            <p:ph type="title"/>
          </p:nvPr>
        </p:nvSpPr>
        <p:spPr>
          <a:xfrm>
            <a:off x="0" y="0"/>
            <a:ext cx="8609013" cy="698500"/>
          </a:xfrm>
        </p:spPr>
        <p:txBody>
          <a:bodyPr/>
          <a:lstStyle/>
          <a:p>
            <a:r>
              <a:rPr lang="en-US" sz="2800" dirty="0">
                <a:latin typeface="Baskerville Old Face" panose="02020602080505020303" pitchFamily="18" charset="0"/>
              </a:rPr>
              <a:t>Community Participation Plans</a:t>
            </a:r>
          </a:p>
        </p:txBody>
      </p:sp>
      <p:sp>
        <p:nvSpPr>
          <p:cNvPr id="4" name="Slide Number Placeholder 3">
            <a:extLst>
              <a:ext uri="{FF2B5EF4-FFF2-40B4-BE49-F238E27FC236}">
                <a16:creationId xmlns:a16="http://schemas.microsoft.com/office/drawing/2014/main" id="{363DAE0B-E1A2-3104-3DC6-882E72084253}"/>
              </a:ext>
            </a:extLst>
          </p:cNvPr>
          <p:cNvSpPr>
            <a:spLocks noGrp="1"/>
          </p:cNvSpPr>
          <p:nvPr>
            <p:ph type="sldNum" sz="quarter" idx="10"/>
          </p:nvPr>
        </p:nvSpPr>
        <p:spPr/>
        <p:txBody>
          <a:bodyPr/>
          <a:lstStyle/>
          <a:p>
            <a:pPr>
              <a:defRPr/>
            </a:pPr>
            <a:fld id="{CDCB8E45-DB46-40C5-B942-D688EE606A4A}" type="slidenum">
              <a:rPr lang="en-US" altLang="en-US" smtClean="0"/>
              <a:pPr>
                <a:defRPr/>
              </a:pPr>
              <a:t>15</a:t>
            </a:fld>
            <a:endParaRPr lang="en-US" altLang="en-US" dirty="0"/>
          </a:p>
        </p:txBody>
      </p:sp>
      <p:sp>
        <p:nvSpPr>
          <p:cNvPr id="5" name="Content Placeholder 2">
            <a:extLst>
              <a:ext uri="{FF2B5EF4-FFF2-40B4-BE49-F238E27FC236}">
                <a16:creationId xmlns:a16="http://schemas.microsoft.com/office/drawing/2014/main" id="{7AAB880A-9ABE-7E39-DE36-D1360700CAB7}"/>
              </a:ext>
            </a:extLst>
          </p:cNvPr>
          <p:cNvSpPr>
            <a:spLocks noGrp="1"/>
          </p:cNvSpPr>
          <p:nvPr>
            <p:ph idx="1"/>
          </p:nvPr>
        </p:nvSpPr>
        <p:spPr>
          <a:xfrm>
            <a:off x="381000" y="1063625"/>
            <a:ext cx="8410575" cy="5368925"/>
          </a:xfrm>
        </p:spPr>
        <p:txBody>
          <a:bodyPr/>
          <a:lstStyle/>
          <a:p>
            <a:pPr marL="0" indent="0">
              <a:buNone/>
            </a:pPr>
            <a:r>
              <a:rPr lang="en-US" sz="2000" dirty="0"/>
              <a:t>Recipients receiving awards under the PIDP and Marine Highway Programs are required to develop a Community Participation Plan. </a:t>
            </a:r>
          </a:p>
          <a:p>
            <a:r>
              <a:rPr lang="en-US" sz="2000" dirty="0"/>
              <a:t>This plan should describe the recipient’s strategy for incorporating community engagement into its routine operations</a:t>
            </a:r>
          </a:p>
          <a:p>
            <a:r>
              <a:rPr lang="en-US" sz="2000" dirty="0"/>
              <a:t>This plan will inform project specific community engagement but should be applied to all port project and activities with the potential to interface with or impact the surrounding community. </a:t>
            </a:r>
          </a:p>
          <a:p>
            <a:r>
              <a:rPr lang="en-US" sz="2000" dirty="0"/>
              <a:t>Plans will vary based on community needs, recipient size, and the types of projects and activities the port engages in. </a:t>
            </a:r>
            <a:br>
              <a:rPr lang="en-US" sz="2000" dirty="0"/>
            </a:br>
            <a:br>
              <a:rPr lang="en-US" sz="2000" dirty="0"/>
            </a:br>
            <a:br>
              <a:rPr lang="en-US" sz="2000" dirty="0"/>
            </a:br>
            <a:br>
              <a:rPr lang="en-US" sz="2000" dirty="0"/>
            </a:br>
            <a:br>
              <a:rPr lang="en-US" sz="2000" dirty="0"/>
            </a:br>
            <a:br>
              <a:rPr lang="en-US" sz="2000" dirty="0"/>
            </a:br>
            <a:br>
              <a:rPr lang="en-US" sz="2000" dirty="0"/>
            </a:br>
            <a:endParaRPr lang="en-US" sz="2000" dirty="0"/>
          </a:p>
        </p:txBody>
      </p:sp>
    </p:spTree>
    <p:extLst>
      <p:ext uri="{BB962C8B-B14F-4D97-AF65-F5344CB8AC3E}">
        <p14:creationId xmlns:p14="http://schemas.microsoft.com/office/powerpoint/2010/main" val="283175270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D62873C0-FC03-46F4-A7CC-76B2B2585216}"/>
              </a:ext>
            </a:extLst>
          </p:cNvPr>
          <p:cNvSpPr>
            <a:spLocks noGrp="1" noChangeArrowheads="1"/>
          </p:cNvSpPr>
          <p:nvPr>
            <p:ph type="title"/>
          </p:nvPr>
        </p:nvSpPr>
        <p:spPr>
          <a:xfrm>
            <a:off x="0" y="0"/>
            <a:ext cx="8609013" cy="698500"/>
          </a:xfrm>
        </p:spPr>
        <p:txBody>
          <a:bodyPr/>
          <a:lstStyle/>
          <a:p>
            <a:r>
              <a:rPr lang="en-US" altLang="en-US" sz="2800" dirty="0">
                <a:latin typeface="Baskerville Old Face" panose="02020602080505020303" pitchFamily="18" charset="0"/>
              </a:rPr>
              <a:t>Community Participation Plans</a:t>
            </a:r>
          </a:p>
        </p:txBody>
      </p:sp>
      <p:sp>
        <p:nvSpPr>
          <p:cNvPr id="50179" name="Content Placeholder 1">
            <a:extLst>
              <a:ext uri="{FF2B5EF4-FFF2-40B4-BE49-F238E27FC236}">
                <a16:creationId xmlns:a16="http://schemas.microsoft.com/office/drawing/2014/main" id="{AF70A7FF-800D-4942-9D3B-D2137743A8F6}"/>
              </a:ext>
            </a:extLst>
          </p:cNvPr>
          <p:cNvSpPr>
            <a:spLocks noGrp="1" noChangeArrowheads="1"/>
          </p:cNvSpPr>
          <p:nvPr>
            <p:ph idx="1"/>
          </p:nvPr>
        </p:nvSpPr>
        <p:spPr>
          <a:xfrm>
            <a:off x="381000" y="876301"/>
            <a:ext cx="8410575" cy="5556250"/>
          </a:xfrm>
        </p:spPr>
        <p:txBody>
          <a:bodyPr/>
          <a:lstStyle/>
          <a:p>
            <a:pPr marL="0" indent="0" defTabSz="914400" eaLnBrk="1" hangingPunct="1">
              <a:spcBef>
                <a:spcPts val="600"/>
              </a:spcBef>
              <a:spcAft>
                <a:spcPts val="600"/>
              </a:spcAft>
              <a:buClr>
                <a:srgbClr val="1B2451"/>
              </a:buClr>
              <a:buNone/>
            </a:pPr>
            <a:r>
              <a:rPr lang="en-US" altLang="en-US" sz="2000" dirty="0">
                <a:solidFill>
                  <a:srgbClr val="002060"/>
                </a:solidFill>
                <a:latin typeface="+mj-lt"/>
              </a:rPr>
              <a:t>While the size and scope of Community Participation Plans will vary, the Department considers the following elements to be key components of an effective Community Participation Pan </a:t>
            </a:r>
          </a:p>
        </p:txBody>
      </p:sp>
      <p:sp>
        <p:nvSpPr>
          <p:cNvPr id="50180" name="Slide Number Placeholder 3">
            <a:extLst>
              <a:ext uri="{FF2B5EF4-FFF2-40B4-BE49-F238E27FC236}">
                <a16:creationId xmlns:a16="http://schemas.microsoft.com/office/drawing/2014/main" id="{F9B4DFC4-9D60-4180-B414-7EA457EEAE54}"/>
              </a:ext>
            </a:extLst>
          </p:cNvPr>
          <p:cNvSpPr>
            <a:spLocks noGrp="1"/>
          </p:cNvSpPr>
          <p:nvPr>
            <p:ph type="sldNum" sz="quarter" idx="10"/>
          </p:nvPr>
        </p:nvSpPr>
        <p:spPr bwMode="auto">
          <a:xfrm>
            <a:off x="8453438" y="6550025"/>
            <a:ext cx="574675"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defPPr>
              <a:defRPr lang="en-US"/>
            </a:defPPr>
            <a:lvl1pPr algn="ctr" rtl="0" eaLnBrk="1" fontAlgn="base" hangingPunct="1">
              <a:spcBef>
                <a:spcPct val="0"/>
              </a:spcBef>
              <a:spcAft>
                <a:spcPct val="0"/>
              </a:spcAft>
              <a:defRPr sz="900" b="1" kern="1200">
                <a:solidFill>
                  <a:srgbClr val="3D4250"/>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BAA06780-CF65-4E27-89DB-05BE1C4B66C5}" type="slidenum">
              <a:rPr lang="en-US" altLang="en-US" smtClean="0"/>
              <a:pPr>
                <a:defRPr/>
              </a:pPr>
              <a:t>16</a:t>
            </a:fld>
            <a:endParaRPr lang="en-US" altLang="en-US" dirty="0">
              <a:solidFill>
                <a:srgbClr val="3D4250"/>
              </a:solidFill>
            </a:endParaRPr>
          </a:p>
        </p:txBody>
      </p:sp>
      <p:graphicFrame>
        <p:nvGraphicFramePr>
          <p:cNvPr id="5" name="Diagram 4">
            <a:extLst>
              <a:ext uri="{FF2B5EF4-FFF2-40B4-BE49-F238E27FC236}">
                <a16:creationId xmlns:a16="http://schemas.microsoft.com/office/drawing/2014/main" id="{F56DE897-ECFA-47A8-9539-002DD62F41E8}"/>
              </a:ext>
            </a:extLst>
          </p:cNvPr>
          <p:cNvGraphicFramePr/>
          <p:nvPr/>
        </p:nvGraphicFramePr>
        <p:xfrm>
          <a:off x="609600" y="2428875"/>
          <a:ext cx="7843838" cy="4003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69126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059C3-95AF-7B61-2FF0-64D391E707D8}"/>
              </a:ext>
            </a:extLst>
          </p:cNvPr>
          <p:cNvSpPr>
            <a:spLocks noGrp="1"/>
          </p:cNvSpPr>
          <p:nvPr>
            <p:ph type="title"/>
          </p:nvPr>
        </p:nvSpPr>
        <p:spPr>
          <a:xfrm>
            <a:off x="0" y="0"/>
            <a:ext cx="8609013" cy="698500"/>
          </a:xfrm>
        </p:spPr>
        <p:txBody>
          <a:bodyPr/>
          <a:lstStyle/>
          <a:p>
            <a:r>
              <a:rPr lang="en-US" sz="2800" dirty="0">
                <a:latin typeface="Baskerville Old Face" panose="02020602080505020303" pitchFamily="18" charset="0"/>
              </a:rPr>
              <a:t>Community Participation Plan</a:t>
            </a:r>
          </a:p>
        </p:txBody>
      </p:sp>
      <p:sp>
        <p:nvSpPr>
          <p:cNvPr id="4" name="Slide Number Placeholder 3">
            <a:extLst>
              <a:ext uri="{FF2B5EF4-FFF2-40B4-BE49-F238E27FC236}">
                <a16:creationId xmlns:a16="http://schemas.microsoft.com/office/drawing/2014/main" id="{363DAE0B-E1A2-3104-3DC6-882E72084253}"/>
              </a:ext>
            </a:extLst>
          </p:cNvPr>
          <p:cNvSpPr>
            <a:spLocks noGrp="1"/>
          </p:cNvSpPr>
          <p:nvPr>
            <p:ph type="sldNum" sz="quarter" idx="10"/>
          </p:nvPr>
        </p:nvSpPr>
        <p:spPr/>
        <p:txBody>
          <a:bodyPr/>
          <a:lstStyle/>
          <a:p>
            <a:pPr>
              <a:defRPr/>
            </a:pPr>
            <a:fld id="{CDCB8E45-DB46-40C5-B942-D688EE606A4A}" type="slidenum">
              <a:rPr lang="en-US" altLang="en-US" smtClean="0"/>
              <a:pPr>
                <a:defRPr/>
              </a:pPr>
              <a:t>17</a:t>
            </a:fld>
            <a:endParaRPr lang="en-US" altLang="en-US" dirty="0"/>
          </a:p>
        </p:txBody>
      </p:sp>
      <p:sp>
        <p:nvSpPr>
          <p:cNvPr id="5" name="Content Placeholder 2">
            <a:extLst>
              <a:ext uri="{FF2B5EF4-FFF2-40B4-BE49-F238E27FC236}">
                <a16:creationId xmlns:a16="http://schemas.microsoft.com/office/drawing/2014/main" id="{7AAB880A-9ABE-7E39-DE36-D1360700CAB7}"/>
              </a:ext>
            </a:extLst>
          </p:cNvPr>
          <p:cNvSpPr>
            <a:spLocks noGrp="1"/>
          </p:cNvSpPr>
          <p:nvPr>
            <p:ph idx="1"/>
          </p:nvPr>
        </p:nvSpPr>
        <p:spPr>
          <a:xfrm>
            <a:off x="381000" y="1063625"/>
            <a:ext cx="8410575" cy="5368925"/>
          </a:xfrm>
        </p:spPr>
        <p:txBody>
          <a:bodyPr/>
          <a:lstStyle/>
          <a:p>
            <a:pPr marL="0" indent="0">
              <a:buNone/>
            </a:pPr>
            <a:r>
              <a:rPr lang="en-US" sz="2000" dirty="0"/>
              <a:t>Recipient plans should include a description of</a:t>
            </a:r>
          </a:p>
          <a:p>
            <a:r>
              <a:rPr lang="en-US" sz="2000" i="0" u="none" strike="noStrike" baseline="0" dirty="0">
                <a:solidFill>
                  <a:srgbClr val="002060"/>
                </a:solidFill>
                <a:latin typeface="+mj-lt"/>
              </a:rPr>
              <a:t>The recipient’s practices for obtaining proactive and meaningful public participation ensure that the community is adequately informed about how the recipient’s programs, projects, and other activities will affect them</a:t>
            </a:r>
          </a:p>
          <a:p>
            <a:r>
              <a:rPr lang="en-US" sz="2000" dirty="0">
                <a:solidFill>
                  <a:srgbClr val="002060"/>
                </a:solidFill>
                <a:latin typeface="+mj-lt"/>
              </a:rPr>
              <a:t>H</a:t>
            </a:r>
            <a:r>
              <a:rPr lang="en-US" sz="2000" i="0" u="none" strike="noStrike" baseline="0" dirty="0">
                <a:solidFill>
                  <a:srgbClr val="002060"/>
                </a:solidFill>
                <a:latin typeface="+mj-lt"/>
              </a:rPr>
              <a:t>ow the recipient will obtain proactive and meaningful public participation that ensures that diverse views are heard and considered throughout all stages of consultation, planning, and decision-making processes</a:t>
            </a:r>
          </a:p>
          <a:p>
            <a:r>
              <a:rPr lang="en-US" sz="2000" dirty="0">
                <a:solidFill>
                  <a:srgbClr val="002060"/>
                </a:solidFill>
                <a:latin typeface="+mj-lt"/>
              </a:rPr>
              <a:t>K</a:t>
            </a:r>
            <a:r>
              <a:rPr lang="en-US" sz="2000" i="0" u="none" strike="noStrike" baseline="0" dirty="0">
                <a:solidFill>
                  <a:srgbClr val="002060"/>
                </a:solidFill>
                <a:latin typeface="+mj-lt"/>
              </a:rPr>
              <a:t>ey community stakeholders, including advocacy groups, community-based organizations, and other advisory bodies </a:t>
            </a:r>
          </a:p>
        </p:txBody>
      </p:sp>
    </p:spTree>
    <p:extLst>
      <p:ext uri="{BB962C8B-B14F-4D97-AF65-F5344CB8AC3E}">
        <p14:creationId xmlns:p14="http://schemas.microsoft.com/office/powerpoint/2010/main" val="98077415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059C3-95AF-7B61-2FF0-64D391E707D8}"/>
              </a:ext>
            </a:extLst>
          </p:cNvPr>
          <p:cNvSpPr>
            <a:spLocks noGrp="1"/>
          </p:cNvSpPr>
          <p:nvPr>
            <p:ph type="title"/>
          </p:nvPr>
        </p:nvSpPr>
        <p:spPr>
          <a:xfrm>
            <a:off x="0" y="0"/>
            <a:ext cx="8609013" cy="698500"/>
          </a:xfrm>
        </p:spPr>
        <p:txBody>
          <a:bodyPr/>
          <a:lstStyle/>
          <a:p>
            <a:r>
              <a:rPr lang="en-US" sz="2800" dirty="0">
                <a:latin typeface="Baskerville Old Face" panose="02020602080505020303" pitchFamily="18" charset="0"/>
              </a:rPr>
              <a:t>Community Participation Plan</a:t>
            </a:r>
          </a:p>
        </p:txBody>
      </p:sp>
      <p:sp>
        <p:nvSpPr>
          <p:cNvPr id="4" name="Slide Number Placeholder 3">
            <a:extLst>
              <a:ext uri="{FF2B5EF4-FFF2-40B4-BE49-F238E27FC236}">
                <a16:creationId xmlns:a16="http://schemas.microsoft.com/office/drawing/2014/main" id="{363DAE0B-E1A2-3104-3DC6-882E72084253}"/>
              </a:ext>
            </a:extLst>
          </p:cNvPr>
          <p:cNvSpPr>
            <a:spLocks noGrp="1"/>
          </p:cNvSpPr>
          <p:nvPr>
            <p:ph type="sldNum" sz="quarter" idx="10"/>
          </p:nvPr>
        </p:nvSpPr>
        <p:spPr/>
        <p:txBody>
          <a:bodyPr/>
          <a:lstStyle/>
          <a:p>
            <a:pPr>
              <a:defRPr/>
            </a:pPr>
            <a:fld id="{CDCB8E45-DB46-40C5-B942-D688EE606A4A}" type="slidenum">
              <a:rPr lang="en-US" altLang="en-US" smtClean="0"/>
              <a:pPr>
                <a:defRPr/>
              </a:pPr>
              <a:t>18</a:t>
            </a:fld>
            <a:endParaRPr lang="en-US" altLang="en-US" dirty="0"/>
          </a:p>
        </p:txBody>
      </p:sp>
      <p:sp>
        <p:nvSpPr>
          <p:cNvPr id="5" name="Content Placeholder 2">
            <a:extLst>
              <a:ext uri="{FF2B5EF4-FFF2-40B4-BE49-F238E27FC236}">
                <a16:creationId xmlns:a16="http://schemas.microsoft.com/office/drawing/2014/main" id="{7AAB880A-9ABE-7E39-DE36-D1360700CAB7}"/>
              </a:ext>
            </a:extLst>
          </p:cNvPr>
          <p:cNvSpPr>
            <a:spLocks noGrp="1"/>
          </p:cNvSpPr>
          <p:nvPr>
            <p:ph idx="1"/>
          </p:nvPr>
        </p:nvSpPr>
        <p:spPr>
          <a:xfrm>
            <a:off x="381000" y="1063625"/>
            <a:ext cx="8410575" cy="5368925"/>
          </a:xfrm>
        </p:spPr>
        <p:txBody>
          <a:bodyPr/>
          <a:lstStyle/>
          <a:p>
            <a:pPr marL="0" indent="0">
              <a:buNone/>
            </a:pPr>
            <a:r>
              <a:rPr lang="en-US" sz="2000" dirty="0"/>
              <a:t>Additional Guidance on Community Participation Plans:</a:t>
            </a:r>
          </a:p>
          <a:p>
            <a:r>
              <a:rPr lang="en-US" sz="2000" dirty="0">
                <a:solidFill>
                  <a:srgbClr val="0070C0"/>
                </a:solidFill>
                <a:hlinkClick r:id="rId3">
                  <a:extLst>
                    <a:ext uri="{A12FA001-AC4F-418D-AE19-62706E023703}">
                      <ahyp:hlinkClr xmlns:ahyp="http://schemas.microsoft.com/office/drawing/2018/hyperlinkcolor" val="tx"/>
                    </a:ext>
                  </a:extLst>
                </a:hlinkClick>
              </a:rPr>
              <a:t>Promising Practices for Meaningful Public Involvement in Transportation Decision-Making</a:t>
            </a:r>
            <a:endParaRPr lang="en-US" sz="2000" dirty="0">
              <a:solidFill>
                <a:srgbClr val="0070C0"/>
              </a:solidFill>
            </a:endParaRPr>
          </a:p>
          <a:p>
            <a:r>
              <a:rPr lang="en-US" sz="2000" dirty="0">
                <a:solidFill>
                  <a:srgbClr val="0070C0"/>
                </a:solidFill>
                <a:hlinkClick r:id="rId4">
                  <a:extLst>
                    <a:ext uri="{A12FA001-AC4F-418D-AE19-62706E023703}">
                      <ahyp:hlinkClr xmlns:ahyp="http://schemas.microsoft.com/office/drawing/2018/hyperlinkcolor" val="tx"/>
                    </a:ext>
                  </a:extLst>
                </a:hlinkClick>
              </a:rPr>
              <a:t>DOT Order 1000.12C (Chapter II Section 4 “Community Participation Plan”)</a:t>
            </a:r>
            <a:endParaRPr lang="en-US" sz="2000" dirty="0">
              <a:solidFill>
                <a:srgbClr val="0070C0"/>
              </a:solidFill>
            </a:endParaRPr>
          </a:p>
          <a:p>
            <a:pPr algn="l"/>
            <a:r>
              <a:rPr lang="en-US" sz="2000" b="1" i="0" dirty="0">
                <a:solidFill>
                  <a:srgbClr val="0070C0"/>
                </a:solidFill>
                <a:effectLst/>
                <a:latin typeface="+mj-lt"/>
                <a:hlinkClick r:id="rId5">
                  <a:extLst>
                    <a:ext uri="{A12FA001-AC4F-418D-AE19-62706E023703}">
                      <ahyp:hlinkClr xmlns:ahyp="http://schemas.microsoft.com/office/drawing/2018/hyperlinkcolor" val="tx"/>
                    </a:ext>
                  </a:extLst>
                </a:hlinkClick>
              </a:rPr>
              <a:t>Environmental Justice Policy Guidance for Federal Transit Administration Recipients </a:t>
            </a:r>
            <a:endParaRPr lang="en-US" sz="2000" b="1" i="0" dirty="0">
              <a:solidFill>
                <a:srgbClr val="0070C0"/>
              </a:solidFill>
              <a:effectLst/>
              <a:latin typeface="+mj-lt"/>
            </a:endParaRPr>
          </a:p>
        </p:txBody>
      </p:sp>
    </p:spTree>
    <p:extLst>
      <p:ext uri="{BB962C8B-B14F-4D97-AF65-F5344CB8AC3E}">
        <p14:creationId xmlns:p14="http://schemas.microsoft.com/office/powerpoint/2010/main" val="178466133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Content Placeholder 2">
            <a:extLst>
              <a:ext uri="{FF2B5EF4-FFF2-40B4-BE49-F238E27FC236}">
                <a16:creationId xmlns:a16="http://schemas.microsoft.com/office/drawing/2014/main" id="{2059B9C0-B49D-4186-B230-026D40A61CE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627063"/>
            <a:ext cx="9163050" cy="6230937"/>
          </a:xfrm>
        </p:spPr>
      </p:pic>
      <p:sp>
        <p:nvSpPr>
          <p:cNvPr id="40963" name="Slide Number Placeholder 3">
            <a:extLst>
              <a:ext uri="{FF2B5EF4-FFF2-40B4-BE49-F238E27FC236}">
                <a16:creationId xmlns:a16="http://schemas.microsoft.com/office/drawing/2014/main" id="{1622E33A-9565-4480-BBDE-C737141F8EC0}"/>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66E9616-9BFB-4303-B379-0008F644493C}" type="slidenum">
              <a:rPr lang="en-US" altLang="en-US" smtClean="0">
                <a:solidFill>
                  <a:srgbClr val="3D4250"/>
                </a:solidFill>
              </a:rPr>
              <a:pPr/>
              <a:t>19</a:t>
            </a:fld>
            <a:endParaRPr lang="en-US" altLang="en-US" dirty="0">
              <a:solidFill>
                <a:srgbClr val="3D4250"/>
              </a:solidFill>
            </a:endParaRPr>
          </a:p>
        </p:txBody>
      </p:sp>
      <p:sp>
        <p:nvSpPr>
          <p:cNvPr id="6" name="Rectangle: Diagonal Corners Snipped 5">
            <a:extLst>
              <a:ext uri="{FF2B5EF4-FFF2-40B4-BE49-F238E27FC236}">
                <a16:creationId xmlns:a16="http://schemas.microsoft.com/office/drawing/2014/main" id="{0F101235-99A5-4F2A-8D4E-A16E53F6739C}"/>
              </a:ext>
            </a:extLst>
          </p:cNvPr>
          <p:cNvSpPr/>
          <p:nvPr/>
        </p:nvSpPr>
        <p:spPr>
          <a:xfrm>
            <a:off x="2000250" y="4872038"/>
            <a:ext cx="5341938" cy="1427162"/>
          </a:xfrm>
          <a:prstGeom prst="snip2DiagRect">
            <a:avLst/>
          </a:prstGeom>
          <a:solidFill>
            <a:srgbClr val="111129">
              <a:alpha val="80000"/>
            </a:srgbClr>
          </a:solidFill>
          <a:ln w="28575">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Text Placeholder 5">
            <a:extLst>
              <a:ext uri="{FF2B5EF4-FFF2-40B4-BE49-F238E27FC236}">
                <a16:creationId xmlns:a16="http://schemas.microsoft.com/office/drawing/2014/main" id="{7B349304-CCB5-4FD1-8C61-B57844327D0A}"/>
              </a:ext>
            </a:extLst>
          </p:cNvPr>
          <p:cNvSpPr txBox="1">
            <a:spLocks/>
          </p:cNvSpPr>
          <p:nvPr/>
        </p:nvSpPr>
        <p:spPr bwMode="auto">
          <a:xfrm>
            <a:off x="784225" y="5121275"/>
            <a:ext cx="7772400" cy="1500188"/>
          </a:xfrm>
          <a:prstGeom prst="rect">
            <a:avLst/>
          </a:prstGeom>
          <a:noFill/>
          <a:ln>
            <a:noFill/>
          </a:ln>
        </p:spPr>
        <p:txBody>
          <a:bodyPr lIns="101846" tIns="50923" rIns="101846" bIns="50923"/>
          <a:lstStyle>
            <a:lvl1pPr marL="223838" indent="-223838" algn="l" defTabSz="806450" rtl="0" eaLnBrk="0" fontAlgn="base" hangingPunct="0">
              <a:spcBef>
                <a:spcPct val="50000"/>
              </a:spcBef>
              <a:spcAft>
                <a:spcPct val="8000"/>
              </a:spcAft>
              <a:buClr>
                <a:srgbClr val="003366"/>
              </a:buClr>
              <a:buSzPct val="110000"/>
              <a:buFont typeface="Wingdings" panose="05000000000000000000" pitchFamily="2" charset="2"/>
              <a:buChar char="§"/>
              <a:defRPr b="1">
                <a:solidFill>
                  <a:srgbClr val="23405F"/>
                </a:solidFill>
                <a:latin typeface="+mn-lt"/>
                <a:ea typeface="+mn-ea"/>
                <a:cs typeface="+mn-cs"/>
              </a:defRPr>
            </a:lvl1pPr>
            <a:lvl2pPr marL="654050" indent="-252413" algn="l" defTabSz="806450" rtl="0" eaLnBrk="0" fontAlgn="base" hangingPunct="0">
              <a:lnSpc>
                <a:spcPct val="90000"/>
              </a:lnSpc>
              <a:spcBef>
                <a:spcPct val="25000"/>
              </a:spcBef>
              <a:spcAft>
                <a:spcPct val="0"/>
              </a:spcAft>
              <a:buClr>
                <a:srgbClr val="B2B2B2"/>
              </a:buClr>
              <a:buChar char="–"/>
              <a:defRPr sz="1500">
                <a:solidFill>
                  <a:srgbClr val="23405F"/>
                </a:solidFill>
                <a:latin typeface="+mn-lt"/>
              </a:defRPr>
            </a:lvl2pPr>
            <a:lvl3pPr marL="1008063" indent="-200025" algn="l" defTabSz="806450" rtl="0" eaLnBrk="0" fontAlgn="base" hangingPunct="0">
              <a:spcBef>
                <a:spcPct val="20000"/>
              </a:spcBef>
              <a:spcAft>
                <a:spcPct val="0"/>
              </a:spcAft>
              <a:buClr>
                <a:srgbClr val="B2B2B2"/>
              </a:buClr>
              <a:buChar char="•"/>
              <a:defRPr sz="1100">
                <a:solidFill>
                  <a:srgbClr val="23405F"/>
                </a:solidFill>
                <a:latin typeface="+mn-lt"/>
              </a:defRPr>
            </a:lvl3pPr>
            <a:lvl4pPr marL="1411288" indent="-201613" algn="l" defTabSz="806450" rtl="0" eaLnBrk="0" fontAlgn="base" hangingPunct="0">
              <a:spcBef>
                <a:spcPct val="20000"/>
              </a:spcBef>
              <a:spcAft>
                <a:spcPct val="0"/>
              </a:spcAft>
              <a:buClr>
                <a:srgbClr val="B2B2B2"/>
              </a:buClr>
              <a:buChar char="–"/>
              <a:defRPr sz="1100">
                <a:solidFill>
                  <a:srgbClr val="23405F"/>
                </a:solidFill>
                <a:latin typeface="+mn-lt"/>
              </a:defRPr>
            </a:lvl4pPr>
            <a:lvl5pPr marL="1814513" indent="-200025" algn="l" defTabSz="806450" rtl="0" eaLnBrk="0" fontAlgn="base" hangingPunct="0">
              <a:spcBef>
                <a:spcPct val="20000"/>
              </a:spcBef>
              <a:spcAft>
                <a:spcPct val="0"/>
              </a:spcAft>
              <a:buClr>
                <a:srgbClr val="B2B2B2"/>
              </a:buClr>
              <a:buChar char="»"/>
              <a:defRPr sz="1100">
                <a:solidFill>
                  <a:srgbClr val="23405F"/>
                </a:solidFill>
                <a:latin typeface="+mn-lt"/>
              </a:defRPr>
            </a:lvl5pPr>
            <a:lvl6pPr marL="2264695" indent="-201342" algn="l" defTabSz="806925" rtl="0" fontAlgn="base">
              <a:spcBef>
                <a:spcPct val="20000"/>
              </a:spcBef>
              <a:spcAft>
                <a:spcPct val="0"/>
              </a:spcAft>
              <a:buClr>
                <a:srgbClr val="B2B2B2"/>
              </a:buClr>
              <a:buChar char="»"/>
              <a:defRPr sz="1147">
                <a:solidFill>
                  <a:srgbClr val="23405F"/>
                </a:solidFill>
                <a:latin typeface="+mn-lt"/>
              </a:defRPr>
            </a:lvl6pPr>
            <a:lvl7pPr marL="2714202" indent="-201342" algn="l" defTabSz="806925" rtl="0" fontAlgn="base">
              <a:spcBef>
                <a:spcPct val="20000"/>
              </a:spcBef>
              <a:spcAft>
                <a:spcPct val="0"/>
              </a:spcAft>
              <a:buClr>
                <a:srgbClr val="B2B2B2"/>
              </a:buClr>
              <a:buChar char="»"/>
              <a:defRPr sz="1147">
                <a:solidFill>
                  <a:srgbClr val="23405F"/>
                </a:solidFill>
                <a:latin typeface="+mn-lt"/>
              </a:defRPr>
            </a:lvl7pPr>
            <a:lvl8pPr marL="3163707" indent="-201342" algn="l" defTabSz="806925" rtl="0" fontAlgn="base">
              <a:spcBef>
                <a:spcPct val="20000"/>
              </a:spcBef>
              <a:spcAft>
                <a:spcPct val="0"/>
              </a:spcAft>
              <a:buClr>
                <a:srgbClr val="B2B2B2"/>
              </a:buClr>
              <a:buChar char="»"/>
              <a:defRPr sz="1147">
                <a:solidFill>
                  <a:srgbClr val="23405F"/>
                </a:solidFill>
                <a:latin typeface="+mn-lt"/>
              </a:defRPr>
            </a:lvl8pPr>
            <a:lvl9pPr marL="3613212" indent="-201342" algn="l" defTabSz="806925" rtl="0" fontAlgn="base">
              <a:spcBef>
                <a:spcPct val="20000"/>
              </a:spcBef>
              <a:spcAft>
                <a:spcPct val="0"/>
              </a:spcAft>
              <a:buClr>
                <a:srgbClr val="B2B2B2"/>
              </a:buClr>
              <a:buChar char="»"/>
              <a:defRPr sz="1147">
                <a:solidFill>
                  <a:srgbClr val="23405F"/>
                </a:solidFill>
                <a:latin typeface="+mn-lt"/>
              </a:defRPr>
            </a:lvl9pPr>
          </a:lstStyle>
          <a:p>
            <a:pPr marL="0" indent="0" algn="ctr">
              <a:spcBef>
                <a:spcPts val="0"/>
              </a:spcBef>
              <a:spcAft>
                <a:spcPts val="0"/>
              </a:spcAft>
              <a:buFont typeface="Wingdings" panose="05000000000000000000" pitchFamily="2" charset="2"/>
              <a:buNone/>
              <a:defRPr/>
            </a:pPr>
            <a:r>
              <a:rPr lang="en-US" altLang="en-US" sz="3200" kern="0" dirty="0">
                <a:solidFill>
                  <a:schemeClr val="bg1"/>
                </a:solidFill>
                <a:latin typeface="Baskerville Old Face" panose="02020602080505020303" pitchFamily="18" charset="0"/>
              </a:rPr>
              <a:t>Limited English Proficiency </a:t>
            </a:r>
          </a:p>
          <a:p>
            <a:pPr marL="0" indent="0" algn="ctr">
              <a:spcBef>
                <a:spcPts val="0"/>
              </a:spcBef>
              <a:spcAft>
                <a:spcPts val="0"/>
              </a:spcAft>
              <a:buFont typeface="Wingdings" panose="05000000000000000000" pitchFamily="2" charset="2"/>
              <a:buNone/>
              <a:defRPr/>
            </a:pPr>
            <a:r>
              <a:rPr lang="en-US" altLang="en-US" sz="3200" kern="0" dirty="0">
                <a:solidFill>
                  <a:schemeClr val="bg1"/>
                </a:solidFill>
                <a:latin typeface="Baskerville Old Face" panose="02020602080505020303" pitchFamily="18" charset="0"/>
              </a:rPr>
              <a:t>(LEP)</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1AD7FFF3-3983-4B4A-A918-0749076592A5}"/>
              </a:ext>
            </a:extLst>
          </p:cNvPr>
          <p:cNvSpPr>
            <a:spLocks noGrp="1" noChangeArrowheads="1"/>
          </p:cNvSpPr>
          <p:nvPr>
            <p:ph type="title"/>
          </p:nvPr>
        </p:nvSpPr>
        <p:spPr>
          <a:xfrm>
            <a:off x="0" y="0"/>
            <a:ext cx="8609013" cy="698500"/>
          </a:xfrm>
        </p:spPr>
        <p:txBody>
          <a:bodyPr/>
          <a:lstStyle/>
          <a:p>
            <a:r>
              <a:rPr lang="en-US" altLang="en-US" sz="2800" dirty="0">
                <a:latin typeface="Baskerville Old Face" panose="02020602080505020303" pitchFamily="18" charset="0"/>
              </a:rPr>
              <a:t>Title VI</a:t>
            </a:r>
          </a:p>
        </p:txBody>
      </p:sp>
      <p:sp>
        <p:nvSpPr>
          <p:cNvPr id="21507" name="Slide Number Placeholder 3">
            <a:extLst>
              <a:ext uri="{FF2B5EF4-FFF2-40B4-BE49-F238E27FC236}">
                <a16:creationId xmlns:a16="http://schemas.microsoft.com/office/drawing/2014/main" id="{EB233B37-D101-4E6F-AF28-F11ABD3682A2}"/>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CC50654-70A1-45FD-A4D9-3F306DDC2F64}" type="slidenum">
              <a:rPr lang="en-US" altLang="en-US" smtClean="0">
                <a:solidFill>
                  <a:srgbClr val="3D4250"/>
                </a:solidFill>
              </a:rPr>
              <a:pPr/>
              <a:t>2</a:t>
            </a:fld>
            <a:endParaRPr lang="en-US" altLang="en-US" dirty="0">
              <a:solidFill>
                <a:srgbClr val="3D4250"/>
              </a:solidFill>
            </a:endParaRPr>
          </a:p>
        </p:txBody>
      </p:sp>
      <p:pic>
        <p:nvPicPr>
          <p:cNvPr id="21508" name="Content Placeholder 8">
            <a:extLst>
              <a:ext uri="{FF2B5EF4-FFF2-40B4-BE49-F238E27FC236}">
                <a16:creationId xmlns:a16="http://schemas.microsoft.com/office/drawing/2014/main" id="{BA0692CC-D779-474B-9C54-2715D5A6CA4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4895" t="9225" r="15639"/>
          <a:stretch>
            <a:fillRect/>
          </a:stretch>
        </p:blipFill>
        <p:spPr>
          <a:xfrm>
            <a:off x="0" y="617538"/>
            <a:ext cx="9144000" cy="6240462"/>
          </a:xfrm>
        </p:spPr>
      </p:pic>
      <p:sp>
        <p:nvSpPr>
          <p:cNvPr id="10" name="Rectangle: Diagonal Corners Snipped 9">
            <a:extLst>
              <a:ext uri="{FF2B5EF4-FFF2-40B4-BE49-F238E27FC236}">
                <a16:creationId xmlns:a16="http://schemas.microsoft.com/office/drawing/2014/main" id="{68584CA9-C9B9-42B9-8E00-12EDD7FF1931}"/>
              </a:ext>
            </a:extLst>
          </p:cNvPr>
          <p:cNvSpPr/>
          <p:nvPr/>
        </p:nvSpPr>
        <p:spPr>
          <a:xfrm>
            <a:off x="800100" y="4797425"/>
            <a:ext cx="7866063" cy="1916113"/>
          </a:xfrm>
          <a:prstGeom prst="snip2DiagRect">
            <a:avLst/>
          </a:prstGeom>
          <a:solidFill>
            <a:srgbClr val="111129">
              <a:alpha val="65098"/>
            </a:srgbClr>
          </a:solidFill>
          <a:ln w="28575">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510" name="Text Placeholder 5">
            <a:extLst>
              <a:ext uri="{FF2B5EF4-FFF2-40B4-BE49-F238E27FC236}">
                <a16:creationId xmlns:a16="http://schemas.microsoft.com/office/drawing/2014/main" id="{01E92CC3-FD83-4F6F-AD78-50732E09DA3C}"/>
              </a:ext>
            </a:extLst>
          </p:cNvPr>
          <p:cNvSpPr txBox="1">
            <a:spLocks/>
          </p:cNvSpPr>
          <p:nvPr/>
        </p:nvSpPr>
        <p:spPr bwMode="auto">
          <a:xfrm>
            <a:off x="836613" y="4986338"/>
            <a:ext cx="77724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46" tIns="50923" rIns="101846" bIns="50923"/>
          <a:lstStyle>
            <a:lvl1pPr defTabSz="806450">
              <a:spcBef>
                <a:spcPct val="50000"/>
              </a:spcBef>
              <a:spcAft>
                <a:spcPct val="8000"/>
              </a:spcAft>
              <a:buClr>
                <a:srgbClr val="003366"/>
              </a:buClr>
              <a:buSzPct val="110000"/>
              <a:buFont typeface="Wingdings" panose="05000000000000000000" pitchFamily="2" charset="2"/>
              <a:buChar char="§"/>
              <a:defRPr b="1">
                <a:solidFill>
                  <a:srgbClr val="23405F"/>
                </a:solidFill>
                <a:latin typeface="Arial" panose="020B0604020202020204" pitchFamily="34" charset="0"/>
              </a:defRPr>
            </a:lvl1pPr>
            <a:lvl2pPr marL="654050" indent="-252413" defTabSz="806450">
              <a:lnSpc>
                <a:spcPct val="90000"/>
              </a:lnSpc>
              <a:spcBef>
                <a:spcPct val="25000"/>
              </a:spcBef>
              <a:buClr>
                <a:srgbClr val="B2B2B2"/>
              </a:buClr>
              <a:buChar char="–"/>
              <a:defRPr sz="1600">
                <a:solidFill>
                  <a:srgbClr val="23405F"/>
                </a:solidFill>
                <a:latin typeface="Arial" panose="020B0604020202020204" pitchFamily="34" charset="0"/>
              </a:defRPr>
            </a:lvl2pPr>
            <a:lvl3pPr marL="1008063" indent="-200025" defTabSz="806450">
              <a:spcBef>
                <a:spcPct val="20000"/>
              </a:spcBef>
              <a:buClr>
                <a:srgbClr val="B2B2B2"/>
              </a:buClr>
              <a:buChar char="•"/>
              <a:defRPr sz="1200">
                <a:solidFill>
                  <a:srgbClr val="23405F"/>
                </a:solidFill>
                <a:latin typeface="Arial" panose="020B0604020202020204" pitchFamily="34" charset="0"/>
              </a:defRPr>
            </a:lvl3pPr>
            <a:lvl4pPr marL="1411288" indent="-201613" defTabSz="806450">
              <a:spcBef>
                <a:spcPct val="20000"/>
              </a:spcBef>
              <a:buClr>
                <a:srgbClr val="B2B2B2"/>
              </a:buClr>
              <a:buChar char="–"/>
              <a:defRPr sz="1200">
                <a:solidFill>
                  <a:srgbClr val="23405F"/>
                </a:solidFill>
                <a:latin typeface="Arial" panose="020B0604020202020204" pitchFamily="34" charset="0"/>
              </a:defRPr>
            </a:lvl4pPr>
            <a:lvl5pPr marL="1814513" indent="-200025" defTabSz="806450">
              <a:spcBef>
                <a:spcPct val="20000"/>
              </a:spcBef>
              <a:buClr>
                <a:srgbClr val="B2B2B2"/>
              </a:buClr>
              <a:buChar char="»"/>
              <a:defRPr sz="1200">
                <a:solidFill>
                  <a:srgbClr val="23405F"/>
                </a:solidFill>
                <a:latin typeface="Arial" panose="020B0604020202020204" pitchFamily="34" charset="0"/>
              </a:defRPr>
            </a:lvl5pPr>
            <a:lvl6pPr marL="2271713" indent="-200025" defTabSz="806450" eaLnBrk="0" fontAlgn="base" hangingPunct="0">
              <a:spcBef>
                <a:spcPct val="20000"/>
              </a:spcBef>
              <a:spcAft>
                <a:spcPct val="0"/>
              </a:spcAft>
              <a:buClr>
                <a:srgbClr val="B2B2B2"/>
              </a:buClr>
              <a:buChar char="»"/>
              <a:defRPr sz="1200">
                <a:solidFill>
                  <a:srgbClr val="23405F"/>
                </a:solidFill>
                <a:latin typeface="Arial" panose="020B0604020202020204" pitchFamily="34" charset="0"/>
              </a:defRPr>
            </a:lvl6pPr>
            <a:lvl7pPr marL="2728913" indent="-200025" defTabSz="806450" eaLnBrk="0" fontAlgn="base" hangingPunct="0">
              <a:spcBef>
                <a:spcPct val="20000"/>
              </a:spcBef>
              <a:spcAft>
                <a:spcPct val="0"/>
              </a:spcAft>
              <a:buClr>
                <a:srgbClr val="B2B2B2"/>
              </a:buClr>
              <a:buChar char="»"/>
              <a:defRPr sz="1200">
                <a:solidFill>
                  <a:srgbClr val="23405F"/>
                </a:solidFill>
                <a:latin typeface="Arial" panose="020B0604020202020204" pitchFamily="34" charset="0"/>
              </a:defRPr>
            </a:lvl7pPr>
            <a:lvl8pPr marL="3186113" indent="-200025" defTabSz="806450" eaLnBrk="0" fontAlgn="base" hangingPunct="0">
              <a:spcBef>
                <a:spcPct val="20000"/>
              </a:spcBef>
              <a:spcAft>
                <a:spcPct val="0"/>
              </a:spcAft>
              <a:buClr>
                <a:srgbClr val="B2B2B2"/>
              </a:buClr>
              <a:buChar char="»"/>
              <a:defRPr sz="1200">
                <a:solidFill>
                  <a:srgbClr val="23405F"/>
                </a:solidFill>
                <a:latin typeface="Arial" panose="020B0604020202020204" pitchFamily="34" charset="0"/>
              </a:defRPr>
            </a:lvl8pPr>
            <a:lvl9pPr marL="3643313" indent="-200025" defTabSz="806450" eaLnBrk="0" fontAlgn="base" hangingPunct="0">
              <a:spcBef>
                <a:spcPct val="20000"/>
              </a:spcBef>
              <a:spcAft>
                <a:spcPct val="0"/>
              </a:spcAft>
              <a:buClr>
                <a:srgbClr val="B2B2B2"/>
              </a:buClr>
              <a:buChar char="»"/>
              <a:defRPr sz="1200">
                <a:solidFill>
                  <a:srgbClr val="23405F"/>
                </a:solidFill>
                <a:latin typeface="Arial" panose="020B0604020202020204" pitchFamily="34" charset="0"/>
              </a:defRPr>
            </a:lvl9pPr>
          </a:lstStyle>
          <a:p>
            <a:pPr algn="ctr">
              <a:spcBef>
                <a:spcPts val="600"/>
              </a:spcBef>
              <a:spcAft>
                <a:spcPct val="0"/>
              </a:spcAft>
              <a:buFont typeface="Wingdings" panose="05000000000000000000" pitchFamily="2" charset="2"/>
              <a:buNone/>
            </a:pPr>
            <a:r>
              <a:rPr lang="en-US" altLang="en-US" sz="2000" b="0" dirty="0">
                <a:solidFill>
                  <a:schemeClr val="bg1"/>
                </a:solidFill>
                <a:latin typeface="Calibri" panose="020F0502020204030204" pitchFamily="34" charset="0"/>
              </a:rPr>
              <a:t>No person in the United States shall, on the ground of race, color, or national origin, be excluded from participation in, be denied the benefits of, or be subjected to discrimination under any program or activity receiving Federal financial assistance.</a:t>
            </a:r>
          </a:p>
          <a:p>
            <a:pPr algn="r">
              <a:spcBef>
                <a:spcPct val="0"/>
              </a:spcBef>
              <a:spcAft>
                <a:spcPct val="0"/>
              </a:spcAft>
              <a:buFont typeface="Wingdings" panose="05000000000000000000" pitchFamily="2" charset="2"/>
              <a:buNone/>
            </a:pPr>
            <a:r>
              <a:rPr lang="en-US" altLang="en-US" sz="2000" dirty="0">
                <a:solidFill>
                  <a:schemeClr val="bg1"/>
                </a:solidFill>
                <a:latin typeface="Baskerville Old Face" panose="02020602080505020303" pitchFamily="18" charset="0"/>
              </a:rPr>
              <a:t>42 U.S.C. § 2000d</a:t>
            </a:r>
          </a:p>
          <a:p>
            <a:pPr algn="r">
              <a:buFont typeface="Wingdings" panose="05000000000000000000" pitchFamily="2" charset="2"/>
              <a:buNone/>
            </a:pPr>
            <a:endParaRPr lang="en-US" altLang="en-US" sz="2000" b="0" dirty="0">
              <a:solidFill>
                <a:schemeClr val="bg1"/>
              </a:solidFill>
              <a:latin typeface="Calibri" panose="020F0502020204030204" pitchFamily="34" charset="0"/>
            </a:endParaRPr>
          </a:p>
          <a:p>
            <a:pPr>
              <a:buFont typeface="Wingdings" panose="05000000000000000000" pitchFamily="2" charset="2"/>
              <a:buNone/>
            </a:pPr>
            <a:r>
              <a:rPr lang="en-US" altLang="en-US" sz="2400" dirty="0">
                <a:solidFill>
                  <a:schemeClr val="bg1"/>
                </a:solidFill>
                <a:latin typeface="Calibri" panose="020F0502020204030204" pitchFamily="34" charset="0"/>
              </a:rPr>
              <a:t>	</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0B008A8D-C01D-4338-B904-CAB7CC6C202B}"/>
              </a:ext>
            </a:extLst>
          </p:cNvPr>
          <p:cNvSpPr>
            <a:spLocks noGrp="1" noChangeArrowheads="1"/>
          </p:cNvSpPr>
          <p:nvPr>
            <p:ph type="title"/>
          </p:nvPr>
        </p:nvSpPr>
        <p:spPr>
          <a:xfrm>
            <a:off x="0" y="0"/>
            <a:ext cx="8609013" cy="698500"/>
          </a:xfrm>
        </p:spPr>
        <p:txBody>
          <a:bodyPr/>
          <a:lstStyle/>
          <a:p>
            <a:r>
              <a:rPr lang="en-US" altLang="en-US" sz="2800" dirty="0">
                <a:latin typeface="Baskerville Old Face" panose="02020602080505020303" pitchFamily="18" charset="0"/>
              </a:rPr>
              <a:t>Language Access Plan: Four Factor Analysis</a:t>
            </a:r>
          </a:p>
        </p:txBody>
      </p:sp>
      <p:grpSp>
        <p:nvGrpSpPr>
          <p:cNvPr id="45061" name="Group 4">
            <a:extLst>
              <a:ext uri="{FF2B5EF4-FFF2-40B4-BE49-F238E27FC236}">
                <a16:creationId xmlns:a16="http://schemas.microsoft.com/office/drawing/2014/main" id="{D49992DB-1C94-4EC4-A99F-A389C076256A}"/>
              </a:ext>
            </a:extLst>
          </p:cNvPr>
          <p:cNvGrpSpPr>
            <a:grpSpLocks/>
          </p:cNvGrpSpPr>
          <p:nvPr/>
        </p:nvGrpSpPr>
        <p:grpSpPr bwMode="auto">
          <a:xfrm>
            <a:off x="522288" y="2303463"/>
            <a:ext cx="8086725" cy="3783012"/>
            <a:chOff x="380999" y="1063625"/>
            <a:chExt cx="8410576" cy="5368925"/>
          </a:xfrm>
        </p:grpSpPr>
        <p:sp>
          <p:nvSpPr>
            <p:cNvPr id="6" name="Freeform: Shape 5">
              <a:extLst>
                <a:ext uri="{FF2B5EF4-FFF2-40B4-BE49-F238E27FC236}">
                  <a16:creationId xmlns:a16="http://schemas.microsoft.com/office/drawing/2014/main" id="{07A81E70-FE5D-48B2-9D7A-618EC9C28F8A}"/>
                </a:ext>
              </a:extLst>
            </p:cNvPr>
            <p:cNvSpPr/>
            <p:nvPr/>
          </p:nvSpPr>
          <p:spPr>
            <a:xfrm>
              <a:off x="380999" y="1063625"/>
              <a:ext cx="4205287" cy="2685589"/>
            </a:xfrm>
            <a:custGeom>
              <a:avLst/>
              <a:gdLst>
                <a:gd name="connsiteX0" fmla="*/ 0 w 2684462"/>
                <a:gd name="connsiteY0" fmla="*/ 0 h 4205287"/>
                <a:gd name="connsiteX1" fmla="*/ 2237043 w 2684462"/>
                <a:gd name="connsiteY1" fmla="*/ 0 h 4205287"/>
                <a:gd name="connsiteX2" fmla="*/ 2684462 w 2684462"/>
                <a:gd name="connsiteY2" fmla="*/ 447419 h 4205287"/>
                <a:gd name="connsiteX3" fmla="*/ 2684462 w 2684462"/>
                <a:gd name="connsiteY3" fmla="*/ 4205287 h 4205287"/>
                <a:gd name="connsiteX4" fmla="*/ 0 w 2684462"/>
                <a:gd name="connsiteY4" fmla="*/ 4205287 h 4205287"/>
                <a:gd name="connsiteX5" fmla="*/ 0 w 2684462"/>
                <a:gd name="connsiteY5" fmla="*/ 0 h 4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4462" h="4205287">
                  <a:moveTo>
                    <a:pt x="0" y="4205286"/>
                  </a:moveTo>
                  <a:lnTo>
                    <a:pt x="0" y="700895"/>
                  </a:lnTo>
                  <a:cubicBezTo>
                    <a:pt x="0" y="313801"/>
                    <a:pt x="127873" y="1"/>
                    <a:pt x="285612" y="1"/>
                  </a:cubicBezTo>
                  <a:lnTo>
                    <a:pt x="2684462" y="1"/>
                  </a:lnTo>
                  <a:lnTo>
                    <a:pt x="2684462" y="4205286"/>
                  </a:lnTo>
                  <a:lnTo>
                    <a:pt x="0" y="4205286"/>
                  </a:lnTo>
                  <a:close/>
                </a:path>
              </a:pathLst>
            </a:custGeom>
            <a:solidFill>
              <a:srgbClr val="C00000"/>
            </a:solidFill>
            <a:ln w="12700">
              <a:solidFill>
                <a:schemeClr val="accent1">
                  <a:lumMod val="10000"/>
                </a:schemeClr>
              </a:solidFill>
            </a:ln>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lIns="156464" tIns="156463" rIns="156464" bIns="827581" spcCol="1270" anchor="ctr"/>
            <a:lstStyle/>
            <a:p>
              <a:pPr algn="ctr" defTabSz="977900">
                <a:lnSpc>
                  <a:spcPct val="90000"/>
                </a:lnSpc>
                <a:spcAft>
                  <a:spcPct val="35000"/>
                </a:spcAft>
                <a:buClr>
                  <a:srgbClr val="1B2451"/>
                </a:buClr>
                <a:defRPr/>
              </a:pPr>
              <a:endParaRPr lang="en-US" altLang="en-US" sz="2000" dirty="0">
                <a:latin typeface="Calibri" panose="020F0502020204030204" pitchFamily="34" charset="0"/>
              </a:endParaRPr>
            </a:p>
            <a:p>
              <a:pPr algn="ctr" defTabSz="977900">
                <a:lnSpc>
                  <a:spcPct val="90000"/>
                </a:lnSpc>
                <a:spcAft>
                  <a:spcPct val="35000"/>
                </a:spcAft>
                <a:buClr>
                  <a:srgbClr val="1B2451"/>
                </a:buClr>
                <a:defRPr/>
              </a:pPr>
              <a:r>
                <a:rPr lang="en-US" altLang="en-US" sz="2000" dirty="0">
                  <a:latin typeface="Calibri" panose="020F0502020204030204" pitchFamily="34" charset="0"/>
                </a:rPr>
                <a:t>The number/proportion of LEP persons eligible for and likely to be encountered by a program or service of the recipient or grantee</a:t>
              </a:r>
              <a:endParaRPr lang="en-US" sz="2000" dirty="0"/>
            </a:p>
          </p:txBody>
        </p:sp>
        <p:sp>
          <p:nvSpPr>
            <p:cNvPr id="7" name="Freeform: Shape 6">
              <a:extLst>
                <a:ext uri="{FF2B5EF4-FFF2-40B4-BE49-F238E27FC236}">
                  <a16:creationId xmlns:a16="http://schemas.microsoft.com/office/drawing/2014/main" id="{4A8C4D40-AC45-4D6B-8D45-A41524144B6B}"/>
                </a:ext>
              </a:extLst>
            </p:cNvPr>
            <p:cNvSpPr/>
            <p:nvPr/>
          </p:nvSpPr>
          <p:spPr>
            <a:xfrm>
              <a:off x="4586286" y="1063625"/>
              <a:ext cx="4205289" cy="2683336"/>
            </a:xfrm>
            <a:custGeom>
              <a:avLst/>
              <a:gdLst>
                <a:gd name="connsiteX0" fmla="*/ 0 w 4205287"/>
                <a:gd name="connsiteY0" fmla="*/ 0 h 2684462"/>
                <a:gd name="connsiteX1" fmla="*/ 3757868 w 4205287"/>
                <a:gd name="connsiteY1" fmla="*/ 0 h 2684462"/>
                <a:gd name="connsiteX2" fmla="*/ 4205287 w 4205287"/>
                <a:gd name="connsiteY2" fmla="*/ 447419 h 2684462"/>
                <a:gd name="connsiteX3" fmla="*/ 4205287 w 4205287"/>
                <a:gd name="connsiteY3" fmla="*/ 2684462 h 2684462"/>
                <a:gd name="connsiteX4" fmla="*/ 0 w 4205287"/>
                <a:gd name="connsiteY4" fmla="*/ 2684462 h 2684462"/>
                <a:gd name="connsiteX5" fmla="*/ 0 w 4205287"/>
                <a:gd name="connsiteY5" fmla="*/ 0 h 26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05287" h="2684462">
                  <a:moveTo>
                    <a:pt x="0" y="0"/>
                  </a:moveTo>
                  <a:lnTo>
                    <a:pt x="3757868" y="0"/>
                  </a:lnTo>
                  <a:cubicBezTo>
                    <a:pt x="4004971" y="0"/>
                    <a:pt x="4205287" y="200316"/>
                    <a:pt x="4205287" y="447419"/>
                  </a:cubicBezTo>
                  <a:lnTo>
                    <a:pt x="4205287" y="2684462"/>
                  </a:lnTo>
                  <a:lnTo>
                    <a:pt x="0" y="2684462"/>
                  </a:lnTo>
                  <a:lnTo>
                    <a:pt x="0" y="0"/>
                  </a:lnTo>
                  <a:close/>
                </a:path>
              </a:pathLst>
            </a:custGeom>
            <a:solidFill>
              <a:srgbClr val="1B2451"/>
            </a:solidFill>
            <a:ln w="12700">
              <a:solidFill>
                <a:schemeClr val="accent1">
                  <a:lumMod val="10000"/>
                </a:schemeClr>
              </a:solidFill>
            </a:ln>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lIns="156464" tIns="156464" rIns="156464" bIns="827580" spcCol="1270" anchor="ctr"/>
            <a:lstStyle/>
            <a:p>
              <a:pPr algn="ctr" defTabSz="977900">
                <a:lnSpc>
                  <a:spcPct val="90000"/>
                </a:lnSpc>
                <a:spcAft>
                  <a:spcPct val="35000"/>
                </a:spcAft>
                <a:buClr>
                  <a:srgbClr val="1B2451"/>
                </a:buClr>
                <a:defRPr/>
              </a:pPr>
              <a:endParaRPr lang="en-US" altLang="en-US" sz="2000" dirty="0">
                <a:latin typeface="Calibri" panose="020F0502020204030204" pitchFamily="34" charset="0"/>
              </a:endParaRPr>
            </a:p>
            <a:p>
              <a:pPr algn="ctr" defTabSz="977900">
                <a:lnSpc>
                  <a:spcPct val="90000"/>
                </a:lnSpc>
                <a:spcAft>
                  <a:spcPct val="35000"/>
                </a:spcAft>
                <a:buClr>
                  <a:srgbClr val="1B2451"/>
                </a:buClr>
                <a:defRPr/>
              </a:pPr>
              <a:r>
                <a:rPr lang="en-US" altLang="en-US" sz="2000" dirty="0">
                  <a:latin typeface="Calibri" panose="020F0502020204030204" pitchFamily="34" charset="0"/>
                </a:rPr>
                <a:t>The nature and importance of the program, activity, or service provided by the recipient to people’s lives</a:t>
              </a:r>
            </a:p>
          </p:txBody>
        </p:sp>
        <p:sp>
          <p:nvSpPr>
            <p:cNvPr id="8" name="Freeform: Shape 7">
              <a:extLst>
                <a:ext uri="{FF2B5EF4-FFF2-40B4-BE49-F238E27FC236}">
                  <a16:creationId xmlns:a16="http://schemas.microsoft.com/office/drawing/2014/main" id="{50D1B707-9747-4D07-B4BA-E9D69CD17093}"/>
                </a:ext>
              </a:extLst>
            </p:cNvPr>
            <p:cNvSpPr/>
            <p:nvPr/>
          </p:nvSpPr>
          <p:spPr>
            <a:xfrm rot="21600000">
              <a:off x="380999" y="3746961"/>
              <a:ext cx="4205287" cy="2685589"/>
            </a:xfrm>
            <a:custGeom>
              <a:avLst/>
              <a:gdLst>
                <a:gd name="connsiteX0" fmla="*/ 0 w 4205287"/>
                <a:gd name="connsiteY0" fmla="*/ 0 h 2684462"/>
                <a:gd name="connsiteX1" fmla="*/ 3757868 w 4205287"/>
                <a:gd name="connsiteY1" fmla="*/ 0 h 2684462"/>
                <a:gd name="connsiteX2" fmla="*/ 4205287 w 4205287"/>
                <a:gd name="connsiteY2" fmla="*/ 447419 h 2684462"/>
                <a:gd name="connsiteX3" fmla="*/ 4205287 w 4205287"/>
                <a:gd name="connsiteY3" fmla="*/ 2684462 h 2684462"/>
                <a:gd name="connsiteX4" fmla="*/ 0 w 4205287"/>
                <a:gd name="connsiteY4" fmla="*/ 2684462 h 2684462"/>
                <a:gd name="connsiteX5" fmla="*/ 0 w 4205287"/>
                <a:gd name="connsiteY5" fmla="*/ 0 h 26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05287" h="2684462">
                  <a:moveTo>
                    <a:pt x="4205287" y="2684462"/>
                  </a:moveTo>
                  <a:lnTo>
                    <a:pt x="447419" y="2684462"/>
                  </a:lnTo>
                  <a:cubicBezTo>
                    <a:pt x="200316" y="2684462"/>
                    <a:pt x="0" y="2484146"/>
                    <a:pt x="0" y="2237043"/>
                  </a:cubicBezTo>
                  <a:lnTo>
                    <a:pt x="0" y="0"/>
                  </a:lnTo>
                  <a:lnTo>
                    <a:pt x="4205287" y="0"/>
                  </a:lnTo>
                  <a:lnTo>
                    <a:pt x="4205287" y="2684462"/>
                  </a:lnTo>
                  <a:close/>
                </a:path>
              </a:pathLst>
            </a:custGeom>
            <a:solidFill>
              <a:srgbClr val="004C00"/>
            </a:solidFill>
            <a:ln w="12700">
              <a:solidFill>
                <a:schemeClr val="accent1">
                  <a:lumMod val="10000"/>
                </a:schemeClr>
              </a:solidFill>
            </a:ln>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lIns="156463" tIns="827581" rIns="156465" bIns="156464" spcCol="1270" anchor="ctr"/>
            <a:lstStyle/>
            <a:p>
              <a:pPr algn="ctr" defTabSz="977900">
                <a:lnSpc>
                  <a:spcPct val="90000"/>
                </a:lnSpc>
                <a:spcAft>
                  <a:spcPct val="35000"/>
                </a:spcAft>
                <a:buClr>
                  <a:srgbClr val="1B2451"/>
                </a:buClr>
                <a:defRPr/>
              </a:pPr>
              <a:r>
                <a:rPr lang="en-US" altLang="en-US" sz="2000" dirty="0">
                  <a:latin typeface="Calibri" panose="020F0502020204030204" pitchFamily="34" charset="0"/>
                </a:rPr>
                <a:t>The frequency with which LEP individuals come in contact with the program</a:t>
              </a:r>
            </a:p>
            <a:p>
              <a:pPr algn="ctr" defTabSz="977900">
                <a:lnSpc>
                  <a:spcPct val="90000"/>
                </a:lnSpc>
                <a:spcAft>
                  <a:spcPct val="35000"/>
                </a:spcAft>
                <a:buClr>
                  <a:srgbClr val="1B2451"/>
                </a:buClr>
                <a:defRPr/>
              </a:pPr>
              <a:endParaRPr lang="en-US" sz="2200" dirty="0"/>
            </a:p>
          </p:txBody>
        </p:sp>
        <p:sp>
          <p:nvSpPr>
            <p:cNvPr id="9" name="Freeform: Shape 8">
              <a:extLst>
                <a:ext uri="{FF2B5EF4-FFF2-40B4-BE49-F238E27FC236}">
                  <a16:creationId xmlns:a16="http://schemas.microsoft.com/office/drawing/2014/main" id="{7981E209-5224-4D4A-840C-7A149BD6EBBE}"/>
                </a:ext>
              </a:extLst>
            </p:cNvPr>
            <p:cNvSpPr/>
            <p:nvPr/>
          </p:nvSpPr>
          <p:spPr>
            <a:xfrm>
              <a:off x="4586286" y="3746961"/>
              <a:ext cx="4205289" cy="2685589"/>
            </a:xfrm>
            <a:custGeom>
              <a:avLst/>
              <a:gdLst>
                <a:gd name="connsiteX0" fmla="*/ 0 w 2684462"/>
                <a:gd name="connsiteY0" fmla="*/ 0 h 4205287"/>
                <a:gd name="connsiteX1" fmla="*/ 2237043 w 2684462"/>
                <a:gd name="connsiteY1" fmla="*/ 0 h 4205287"/>
                <a:gd name="connsiteX2" fmla="*/ 2684462 w 2684462"/>
                <a:gd name="connsiteY2" fmla="*/ 447419 h 4205287"/>
                <a:gd name="connsiteX3" fmla="*/ 2684462 w 2684462"/>
                <a:gd name="connsiteY3" fmla="*/ 4205287 h 4205287"/>
                <a:gd name="connsiteX4" fmla="*/ 0 w 2684462"/>
                <a:gd name="connsiteY4" fmla="*/ 4205287 h 4205287"/>
                <a:gd name="connsiteX5" fmla="*/ 0 w 2684462"/>
                <a:gd name="connsiteY5" fmla="*/ 0 h 4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4462" h="4205287">
                  <a:moveTo>
                    <a:pt x="2684462" y="1"/>
                  </a:moveTo>
                  <a:lnTo>
                    <a:pt x="2684462" y="3504392"/>
                  </a:lnTo>
                  <a:cubicBezTo>
                    <a:pt x="2684462" y="3891486"/>
                    <a:pt x="2556589" y="4205286"/>
                    <a:pt x="2398850" y="4205286"/>
                  </a:cubicBezTo>
                  <a:lnTo>
                    <a:pt x="0" y="4205286"/>
                  </a:lnTo>
                  <a:lnTo>
                    <a:pt x="0" y="1"/>
                  </a:lnTo>
                  <a:lnTo>
                    <a:pt x="2684462" y="1"/>
                  </a:lnTo>
                  <a:close/>
                </a:path>
              </a:pathLst>
            </a:custGeom>
            <a:solidFill>
              <a:srgbClr val="D75835"/>
            </a:solidFill>
            <a:ln w="12700">
              <a:solidFill>
                <a:schemeClr val="accent1">
                  <a:lumMod val="10000"/>
                </a:schemeClr>
              </a:solidFill>
            </a:ln>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lIns="156464" tIns="827579" rIns="156465" bIns="156466" spcCol="1270" anchor="ctr"/>
            <a:lstStyle/>
            <a:p>
              <a:pPr algn="ctr" defTabSz="977900">
                <a:lnSpc>
                  <a:spcPct val="90000"/>
                </a:lnSpc>
                <a:spcAft>
                  <a:spcPct val="35000"/>
                </a:spcAft>
                <a:buClr>
                  <a:srgbClr val="1B2451"/>
                </a:buClr>
                <a:defRPr/>
              </a:pPr>
              <a:r>
                <a:rPr lang="en-US" altLang="en-US" sz="2000" dirty="0">
                  <a:latin typeface="Calibri" panose="020F0502020204030204" pitchFamily="34" charset="0"/>
                </a:rPr>
                <a:t>The resources available to the recipient and costs</a:t>
              </a:r>
              <a:endParaRPr lang="en-US" sz="2000" dirty="0">
                <a:latin typeface="Calibri" panose="020F0502020204030204"/>
              </a:endParaRPr>
            </a:p>
            <a:p>
              <a:pPr algn="ctr" defTabSz="977900">
                <a:lnSpc>
                  <a:spcPct val="90000"/>
                </a:lnSpc>
                <a:spcAft>
                  <a:spcPct val="35000"/>
                </a:spcAft>
                <a:buClr>
                  <a:srgbClr val="1B2451"/>
                </a:buClr>
                <a:defRPr/>
              </a:pPr>
              <a:endParaRPr lang="en-US" sz="2200" dirty="0"/>
            </a:p>
          </p:txBody>
        </p:sp>
      </p:grpSp>
      <p:sp>
        <p:nvSpPr>
          <p:cNvPr id="10" name="Arrow: Right 9">
            <a:extLst>
              <a:ext uri="{FF2B5EF4-FFF2-40B4-BE49-F238E27FC236}">
                <a16:creationId xmlns:a16="http://schemas.microsoft.com/office/drawing/2014/main" id="{7B37D9C7-E310-4F6D-9C53-1FDCA1C104D9}"/>
              </a:ext>
            </a:extLst>
          </p:cNvPr>
          <p:cNvSpPr/>
          <p:nvPr/>
        </p:nvSpPr>
        <p:spPr>
          <a:xfrm rot="2700000">
            <a:off x="5141119" y="4448969"/>
            <a:ext cx="334963" cy="301625"/>
          </a:xfrm>
          <a:prstGeom prst="rightArrow">
            <a:avLst/>
          </a:prstGeom>
          <a:solidFill>
            <a:schemeClr val="accent1">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Arrow: Right 10">
            <a:extLst>
              <a:ext uri="{FF2B5EF4-FFF2-40B4-BE49-F238E27FC236}">
                <a16:creationId xmlns:a16="http://schemas.microsoft.com/office/drawing/2014/main" id="{EE879DD8-97B2-4754-A456-0794DEFFAB3E}"/>
              </a:ext>
            </a:extLst>
          </p:cNvPr>
          <p:cNvSpPr/>
          <p:nvPr/>
        </p:nvSpPr>
        <p:spPr>
          <a:xfrm rot="8100000">
            <a:off x="3702050" y="4418013"/>
            <a:ext cx="401638" cy="300037"/>
          </a:xfrm>
          <a:prstGeom prst="rightArrow">
            <a:avLst/>
          </a:prstGeom>
          <a:solidFill>
            <a:schemeClr val="accent1">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Arrow: Right 11">
            <a:extLst>
              <a:ext uri="{FF2B5EF4-FFF2-40B4-BE49-F238E27FC236}">
                <a16:creationId xmlns:a16="http://schemas.microsoft.com/office/drawing/2014/main" id="{319B5F74-DADF-463A-BFA9-A67418FE5984}"/>
              </a:ext>
            </a:extLst>
          </p:cNvPr>
          <p:cNvSpPr/>
          <p:nvPr/>
        </p:nvSpPr>
        <p:spPr>
          <a:xfrm rot="13500000">
            <a:off x="3733800" y="3887788"/>
            <a:ext cx="334963" cy="300037"/>
          </a:xfrm>
          <a:prstGeom prst="rightArrow">
            <a:avLst/>
          </a:prstGeom>
          <a:solidFill>
            <a:schemeClr val="accent1">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Arrow: Right 12">
            <a:extLst>
              <a:ext uri="{FF2B5EF4-FFF2-40B4-BE49-F238E27FC236}">
                <a16:creationId xmlns:a16="http://schemas.microsoft.com/office/drawing/2014/main" id="{651797AA-265D-4FD4-B760-C1DDC449A6B9}"/>
              </a:ext>
            </a:extLst>
          </p:cNvPr>
          <p:cNvSpPr/>
          <p:nvPr/>
        </p:nvSpPr>
        <p:spPr>
          <a:xfrm rot="18900000">
            <a:off x="5106988" y="3873500"/>
            <a:ext cx="401637" cy="344488"/>
          </a:xfrm>
          <a:prstGeom prst="rightArrow">
            <a:avLst/>
          </a:prstGeom>
          <a:solidFill>
            <a:schemeClr val="accent1">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Freeform: Shape 13">
            <a:extLst>
              <a:ext uri="{FF2B5EF4-FFF2-40B4-BE49-F238E27FC236}">
                <a16:creationId xmlns:a16="http://schemas.microsoft.com/office/drawing/2014/main" id="{DCB90384-EAE3-49FD-9138-9ECDB68D6044}"/>
              </a:ext>
            </a:extLst>
          </p:cNvPr>
          <p:cNvSpPr/>
          <p:nvPr/>
        </p:nvSpPr>
        <p:spPr>
          <a:xfrm>
            <a:off x="3843338" y="3981450"/>
            <a:ext cx="1509712" cy="639763"/>
          </a:xfrm>
          <a:custGeom>
            <a:avLst/>
            <a:gdLst>
              <a:gd name="connsiteX0" fmla="*/ 0 w 1807045"/>
              <a:gd name="connsiteY0" fmla="*/ 160216 h 961279"/>
              <a:gd name="connsiteX1" fmla="*/ 160216 w 1807045"/>
              <a:gd name="connsiteY1" fmla="*/ 0 h 961279"/>
              <a:gd name="connsiteX2" fmla="*/ 1646829 w 1807045"/>
              <a:gd name="connsiteY2" fmla="*/ 0 h 961279"/>
              <a:gd name="connsiteX3" fmla="*/ 1807045 w 1807045"/>
              <a:gd name="connsiteY3" fmla="*/ 160216 h 961279"/>
              <a:gd name="connsiteX4" fmla="*/ 1807045 w 1807045"/>
              <a:gd name="connsiteY4" fmla="*/ 801063 h 961279"/>
              <a:gd name="connsiteX5" fmla="*/ 1646829 w 1807045"/>
              <a:gd name="connsiteY5" fmla="*/ 961279 h 961279"/>
              <a:gd name="connsiteX6" fmla="*/ 160216 w 1807045"/>
              <a:gd name="connsiteY6" fmla="*/ 961279 h 961279"/>
              <a:gd name="connsiteX7" fmla="*/ 0 w 1807045"/>
              <a:gd name="connsiteY7" fmla="*/ 801063 h 961279"/>
              <a:gd name="connsiteX8" fmla="*/ 0 w 1807045"/>
              <a:gd name="connsiteY8" fmla="*/ 160216 h 961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7045" h="961279">
                <a:moveTo>
                  <a:pt x="0" y="160216"/>
                </a:moveTo>
                <a:cubicBezTo>
                  <a:pt x="0" y="71731"/>
                  <a:pt x="71731" y="0"/>
                  <a:pt x="160216" y="0"/>
                </a:cubicBezTo>
                <a:lnTo>
                  <a:pt x="1646829" y="0"/>
                </a:lnTo>
                <a:cubicBezTo>
                  <a:pt x="1735314" y="0"/>
                  <a:pt x="1807045" y="71731"/>
                  <a:pt x="1807045" y="160216"/>
                </a:cubicBezTo>
                <a:lnTo>
                  <a:pt x="1807045" y="801063"/>
                </a:lnTo>
                <a:cubicBezTo>
                  <a:pt x="1807045" y="889548"/>
                  <a:pt x="1735314" y="961279"/>
                  <a:pt x="1646829" y="961279"/>
                </a:cubicBezTo>
                <a:lnTo>
                  <a:pt x="160216" y="961279"/>
                </a:lnTo>
                <a:cubicBezTo>
                  <a:pt x="71731" y="961279"/>
                  <a:pt x="0" y="889548"/>
                  <a:pt x="0" y="801063"/>
                </a:cubicBezTo>
                <a:lnTo>
                  <a:pt x="0" y="160216"/>
                </a:lnTo>
                <a:close/>
              </a:path>
            </a:pathLst>
          </a:custGeom>
          <a:solidFill>
            <a:schemeClr val="bg1">
              <a:lumMod val="85000"/>
            </a:schemeClr>
          </a:solidFill>
          <a:ln w="28575">
            <a:solidFill>
              <a:schemeClr val="accent1">
                <a:lumMod val="10000"/>
              </a:schemeClr>
            </a:solidFill>
          </a:ln>
        </p:spPr>
        <p:style>
          <a:lnRef idx="0">
            <a:schemeClr val="lt1">
              <a:hueOff val="0"/>
              <a:satOff val="0"/>
              <a:lumOff val="0"/>
              <a:alphaOff val="0"/>
            </a:schemeClr>
          </a:lnRef>
          <a:fillRef idx="3">
            <a:scrgbClr r="0" g="0" b="0"/>
          </a:fillRef>
          <a:effectRef idx="2">
            <a:schemeClr val="accent1">
              <a:tint val="60000"/>
              <a:hueOff val="0"/>
              <a:satOff val="0"/>
              <a:lumOff val="0"/>
              <a:alphaOff val="0"/>
            </a:schemeClr>
          </a:effectRef>
          <a:fontRef idx="minor">
            <a:schemeClr val="dk1">
              <a:hueOff val="0"/>
              <a:satOff val="0"/>
              <a:lumOff val="0"/>
              <a:alphaOff val="0"/>
            </a:schemeClr>
          </a:fontRef>
        </p:style>
        <p:txBody>
          <a:bodyPr lIns="130746" tIns="130746" rIns="130746" bIns="130746" spcCol="1270" anchor="ctr"/>
          <a:lstStyle/>
          <a:p>
            <a:pPr algn="ctr" defTabSz="977900">
              <a:lnSpc>
                <a:spcPct val="90000"/>
              </a:lnSpc>
              <a:spcAft>
                <a:spcPct val="35000"/>
              </a:spcAft>
              <a:defRPr/>
            </a:pPr>
            <a:r>
              <a:rPr lang="en-US" sz="1600" b="1" dirty="0">
                <a:solidFill>
                  <a:schemeClr val="tx1"/>
                </a:solidFill>
              </a:rPr>
              <a:t>Four-Factor </a:t>
            </a:r>
          </a:p>
          <a:p>
            <a:pPr algn="ctr" defTabSz="977900">
              <a:lnSpc>
                <a:spcPct val="90000"/>
              </a:lnSpc>
              <a:spcAft>
                <a:spcPct val="35000"/>
              </a:spcAft>
              <a:defRPr/>
            </a:pPr>
            <a:r>
              <a:rPr lang="en-US" sz="1600" b="1" dirty="0">
                <a:solidFill>
                  <a:schemeClr val="tx1"/>
                </a:solidFill>
              </a:rPr>
              <a:t>Analysis</a:t>
            </a:r>
          </a:p>
        </p:txBody>
      </p:sp>
      <p:sp>
        <p:nvSpPr>
          <p:cNvPr id="5" name="Content Placeholder 2">
            <a:extLst>
              <a:ext uri="{FF2B5EF4-FFF2-40B4-BE49-F238E27FC236}">
                <a16:creationId xmlns:a16="http://schemas.microsoft.com/office/drawing/2014/main" id="{47AA4178-C72E-B04C-FED6-D9D5747833D0}"/>
              </a:ext>
            </a:extLst>
          </p:cNvPr>
          <p:cNvSpPr>
            <a:spLocks noGrp="1"/>
          </p:cNvSpPr>
          <p:nvPr>
            <p:ph idx="1"/>
          </p:nvPr>
        </p:nvSpPr>
        <p:spPr>
          <a:xfrm>
            <a:off x="392906" y="771525"/>
            <a:ext cx="8410575" cy="5368925"/>
          </a:xfrm>
        </p:spPr>
        <p:txBody>
          <a:bodyPr/>
          <a:lstStyle/>
          <a:p>
            <a:pPr marL="0" indent="0">
              <a:buNone/>
            </a:pPr>
            <a:r>
              <a:rPr lang="en-US" sz="2000" dirty="0"/>
              <a:t>DOT Recipients are required to take reasonable steps to ensure meaningful access to benefits, services, information, and other important portions of their programs and activities for individuals who are limited-English proficient (LEP).</a:t>
            </a:r>
          </a:p>
          <a:p>
            <a:pPr marL="0" indent="0">
              <a:buNone/>
            </a:pPr>
            <a:endParaRPr lang="en-US"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E9E32-52ED-4E92-D686-71DD4EDFF8DB}"/>
              </a:ext>
            </a:extLst>
          </p:cNvPr>
          <p:cNvSpPr>
            <a:spLocks noGrp="1"/>
          </p:cNvSpPr>
          <p:nvPr>
            <p:ph type="title"/>
          </p:nvPr>
        </p:nvSpPr>
        <p:spPr>
          <a:xfrm>
            <a:off x="0" y="0"/>
            <a:ext cx="8609013" cy="698500"/>
          </a:xfrm>
        </p:spPr>
        <p:txBody>
          <a:bodyPr/>
          <a:lstStyle/>
          <a:p>
            <a:r>
              <a:rPr lang="en-US" sz="2800" dirty="0">
                <a:latin typeface="Baskerville Old Face" panose="02020602080505020303" pitchFamily="18" charset="0"/>
              </a:rPr>
              <a:t>Language Access Plan</a:t>
            </a:r>
            <a:endParaRPr lang="en-US" sz="2400" dirty="0">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E1DAE7D6-F02E-5F5C-7DF8-91ACFF34E3EC}"/>
              </a:ext>
            </a:extLst>
          </p:cNvPr>
          <p:cNvSpPr>
            <a:spLocks noGrp="1"/>
          </p:cNvSpPr>
          <p:nvPr>
            <p:ph idx="1"/>
          </p:nvPr>
        </p:nvSpPr>
        <p:spPr>
          <a:xfrm>
            <a:off x="588963" y="1181100"/>
            <a:ext cx="8410575" cy="5368925"/>
          </a:xfrm>
        </p:spPr>
        <p:txBody>
          <a:bodyPr/>
          <a:lstStyle/>
          <a:p>
            <a:pPr marL="0" indent="0">
              <a:buNone/>
            </a:pPr>
            <a:r>
              <a:rPr lang="en-US" sz="2000" dirty="0"/>
              <a:t>Recipients have considerable flexibility in developing a Language Assistance Plan, or LEP Plan.</a:t>
            </a:r>
          </a:p>
          <a:p>
            <a:pPr marL="0" indent="0">
              <a:buNone/>
            </a:pPr>
            <a:r>
              <a:rPr lang="en-US" sz="2000" dirty="0"/>
              <a:t>An LEP Plan shall, at a minimum: </a:t>
            </a:r>
          </a:p>
          <a:p>
            <a:pPr marL="457200" indent="-457200">
              <a:buAutoNum type="alphaLcParenBoth"/>
            </a:pPr>
            <a:r>
              <a:rPr lang="en-US" sz="2000" dirty="0"/>
              <a:t>Include the results of the Four Factor Analysis, including a description of the LEP population(s) served; </a:t>
            </a:r>
          </a:p>
          <a:p>
            <a:pPr marL="457200" indent="-457200">
              <a:buAutoNum type="alphaLcParenBoth"/>
            </a:pPr>
            <a:r>
              <a:rPr lang="en-US" sz="2000" dirty="0"/>
              <a:t>Describe how the recipient provides language assistance services by language; </a:t>
            </a:r>
          </a:p>
          <a:p>
            <a:pPr marL="457200" indent="-457200">
              <a:buAutoNum type="alphaLcParenBoth"/>
            </a:pPr>
            <a:r>
              <a:rPr lang="en-US" sz="2000" dirty="0"/>
              <a:t>Describe how the recipient provides notice to LEP persons about the availability of language assistance; </a:t>
            </a:r>
          </a:p>
          <a:p>
            <a:pPr marL="457200" indent="-457200">
              <a:buAutoNum type="alphaLcParenBoth"/>
            </a:pPr>
            <a:r>
              <a:rPr lang="en-US" sz="2000" dirty="0"/>
              <a:t>Describe how the recipient monitors, evaluates and updates the language access plan; and </a:t>
            </a:r>
          </a:p>
          <a:p>
            <a:pPr marL="457200" indent="-457200">
              <a:buAutoNum type="alphaLcParenBoth"/>
            </a:pPr>
            <a:r>
              <a:rPr lang="en-US" sz="2000" dirty="0"/>
              <a:t>Describe how the recipient trains employees to provide timely and reasonable language assistance to LEP populations. </a:t>
            </a:r>
          </a:p>
        </p:txBody>
      </p:sp>
      <p:sp>
        <p:nvSpPr>
          <p:cNvPr id="4" name="Slide Number Placeholder 3">
            <a:extLst>
              <a:ext uri="{FF2B5EF4-FFF2-40B4-BE49-F238E27FC236}">
                <a16:creationId xmlns:a16="http://schemas.microsoft.com/office/drawing/2014/main" id="{9DE46FBF-D0E0-F226-3DB7-ECA67BC069E2}"/>
              </a:ext>
            </a:extLst>
          </p:cNvPr>
          <p:cNvSpPr>
            <a:spLocks noGrp="1"/>
          </p:cNvSpPr>
          <p:nvPr>
            <p:ph type="sldNum" sz="quarter" idx="10"/>
          </p:nvPr>
        </p:nvSpPr>
        <p:spPr/>
        <p:txBody>
          <a:bodyPr/>
          <a:lstStyle/>
          <a:p>
            <a:pPr>
              <a:defRPr/>
            </a:pPr>
            <a:fld id="{CDCB8E45-DB46-40C5-B942-D688EE606A4A}" type="slidenum">
              <a:rPr lang="en-US" altLang="en-US" smtClean="0"/>
              <a:pPr>
                <a:defRPr/>
              </a:pPr>
              <a:t>21</a:t>
            </a:fld>
            <a:endParaRPr lang="en-US" altLang="en-US" dirty="0"/>
          </a:p>
        </p:txBody>
      </p:sp>
    </p:spTree>
    <p:extLst>
      <p:ext uri="{BB962C8B-B14F-4D97-AF65-F5344CB8AC3E}">
        <p14:creationId xmlns:p14="http://schemas.microsoft.com/office/powerpoint/2010/main" val="13757868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Content Placeholder 2" descr="Pins in a map">
            <a:extLst>
              <a:ext uri="{FF2B5EF4-FFF2-40B4-BE49-F238E27FC236}">
                <a16:creationId xmlns:a16="http://schemas.microsoft.com/office/drawing/2014/main" id="{08EF3BD3-4BBD-431F-AEF4-BDF5CEA3457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p:blipFill>
        <p:spPr>
          <a:xfrm>
            <a:off x="0" y="688134"/>
            <a:ext cx="9163050" cy="6107208"/>
          </a:xfrm>
        </p:spPr>
      </p:pic>
      <p:sp>
        <p:nvSpPr>
          <p:cNvPr id="36867" name="Slide Number Placeholder 3">
            <a:extLst>
              <a:ext uri="{FF2B5EF4-FFF2-40B4-BE49-F238E27FC236}">
                <a16:creationId xmlns:a16="http://schemas.microsoft.com/office/drawing/2014/main" id="{E5A5D925-B4E3-423B-AF5D-44609215AD46}"/>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D418455-5589-47DE-BD6C-F7EA0902340B}" type="slidenum">
              <a:rPr lang="en-US" altLang="en-US" smtClean="0">
                <a:solidFill>
                  <a:srgbClr val="3D4250"/>
                </a:solidFill>
              </a:rPr>
              <a:pPr/>
              <a:t>22</a:t>
            </a:fld>
            <a:endParaRPr lang="en-US" altLang="en-US" dirty="0">
              <a:solidFill>
                <a:srgbClr val="3D4250"/>
              </a:solidFill>
            </a:endParaRPr>
          </a:p>
        </p:txBody>
      </p:sp>
      <p:sp>
        <p:nvSpPr>
          <p:cNvPr id="6" name="Rectangle: Diagonal Corners Snipped 5">
            <a:extLst>
              <a:ext uri="{FF2B5EF4-FFF2-40B4-BE49-F238E27FC236}">
                <a16:creationId xmlns:a16="http://schemas.microsoft.com/office/drawing/2014/main" id="{B74A2C0F-F764-4C6C-BC63-173B6FE03C0B}"/>
              </a:ext>
            </a:extLst>
          </p:cNvPr>
          <p:cNvSpPr/>
          <p:nvPr/>
        </p:nvSpPr>
        <p:spPr>
          <a:xfrm>
            <a:off x="2000250" y="4872038"/>
            <a:ext cx="5341938" cy="1427162"/>
          </a:xfrm>
          <a:prstGeom prst="snip2DiagRect">
            <a:avLst/>
          </a:prstGeom>
          <a:solidFill>
            <a:srgbClr val="111129">
              <a:alpha val="80000"/>
            </a:srgbClr>
          </a:solidFill>
          <a:ln w="28575">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Text Placeholder 5">
            <a:extLst>
              <a:ext uri="{FF2B5EF4-FFF2-40B4-BE49-F238E27FC236}">
                <a16:creationId xmlns:a16="http://schemas.microsoft.com/office/drawing/2014/main" id="{7E8C3A4D-4C2C-4A6C-86E4-A2BD3B521061}"/>
              </a:ext>
            </a:extLst>
          </p:cNvPr>
          <p:cNvSpPr txBox="1">
            <a:spLocks/>
          </p:cNvSpPr>
          <p:nvPr/>
        </p:nvSpPr>
        <p:spPr bwMode="auto">
          <a:xfrm>
            <a:off x="784225" y="5121275"/>
            <a:ext cx="7772400" cy="1500188"/>
          </a:xfrm>
          <a:prstGeom prst="rect">
            <a:avLst/>
          </a:prstGeom>
          <a:noFill/>
          <a:ln>
            <a:noFill/>
          </a:ln>
        </p:spPr>
        <p:txBody>
          <a:bodyPr lIns="101846" tIns="50923" rIns="101846" bIns="50923"/>
          <a:lstStyle>
            <a:lvl1pPr marL="223838" indent="-223838" algn="l" defTabSz="806450" rtl="0" eaLnBrk="0" fontAlgn="base" hangingPunct="0">
              <a:spcBef>
                <a:spcPct val="50000"/>
              </a:spcBef>
              <a:spcAft>
                <a:spcPct val="8000"/>
              </a:spcAft>
              <a:buClr>
                <a:srgbClr val="003366"/>
              </a:buClr>
              <a:buSzPct val="110000"/>
              <a:buFont typeface="Wingdings" panose="05000000000000000000" pitchFamily="2" charset="2"/>
              <a:buChar char="§"/>
              <a:defRPr b="1">
                <a:solidFill>
                  <a:srgbClr val="23405F"/>
                </a:solidFill>
                <a:latin typeface="+mn-lt"/>
                <a:ea typeface="+mn-ea"/>
                <a:cs typeface="+mn-cs"/>
              </a:defRPr>
            </a:lvl1pPr>
            <a:lvl2pPr marL="654050" indent="-252413" algn="l" defTabSz="806450" rtl="0" eaLnBrk="0" fontAlgn="base" hangingPunct="0">
              <a:lnSpc>
                <a:spcPct val="90000"/>
              </a:lnSpc>
              <a:spcBef>
                <a:spcPct val="25000"/>
              </a:spcBef>
              <a:spcAft>
                <a:spcPct val="0"/>
              </a:spcAft>
              <a:buClr>
                <a:srgbClr val="B2B2B2"/>
              </a:buClr>
              <a:buChar char="–"/>
              <a:defRPr sz="1500">
                <a:solidFill>
                  <a:srgbClr val="23405F"/>
                </a:solidFill>
                <a:latin typeface="+mn-lt"/>
              </a:defRPr>
            </a:lvl2pPr>
            <a:lvl3pPr marL="1008063" indent="-200025" algn="l" defTabSz="806450" rtl="0" eaLnBrk="0" fontAlgn="base" hangingPunct="0">
              <a:spcBef>
                <a:spcPct val="20000"/>
              </a:spcBef>
              <a:spcAft>
                <a:spcPct val="0"/>
              </a:spcAft>
              <a:buClr>
                <a:srgbClr val="B2B2B2"/>
              </a:buClr>
              <a:buChar char="•"/>
              <a:defRPr sz="1100">
                <a:solidFill>
                  <a:srgbClr val="23405F"/>
                </a:solidFill>
                <a:latin typeface="+mn-lt"/>
              </a:defRPr>
            </a:lvl3pPr>
            <a:lvl4pPr marL="1411288" indent="-201613" algn="l" defTabSz="806450" rtl="0" eaLnBrk="0" fontAlgn="base" hangingPunct="0">
              <a:spcBef>
                <a:spcPct val="20000"/>
              </a:spcBef>
              <a:spcAft>
                <a:spcPct val="0"/>
              </a:spcAft>
              <a:buClr>
                <a:srgbClr val="B2B2B2"/>
              </a:buClr>
              <a:buChar char="–"/>
              <a:defRPr sz="1100">
                <a:solidFill>
                  <a:srgbClr val="23405F"/>
                </a:solidFill>
                <a:latin typeface="+mn-lt"/>
              </a:defRPr>
            </a:lvl4pPr>
            <a:lvl5pPr marL="1814513" indent="-200025" algn="l" defTabSz="806450" rtl="0" eaLnBrk="0" fontAlgn="base" hangingPunct="0">
              <a:spcBef>
                <a:spcPct val="20000"/>
              </a:spcBef>
              <a:spcAft>
                <a:spcPct val="0"/>
              </a:spcAft>
              <a:buClr>
                <a:srgbClr val="B2B2B2"/>
              </a:buClr>
              <a:buChar char="»"/>
              <a:defRPr sz="1100">
                <a:solidFill>
                  <a:srgbClr val="23405F"/>
                </a:solidFill>
                <a:latin typeface="+mn-lt"/>
              </a:defRPr>
            </a:lvl5pPr>
            <a:lvl6pPr marL="2264695" indent="-201342" algn="l" defTabSz="806925" rtl="0" fontAlgn="base">
              <a:spcBef>
                <a:spcPct val="20000"/>
              </a:spcBef>
              <a:spcAft>
                <a:spcPct val="0"/>
              </a:spcAft>
              <a:buClr>
                <a:srgbClr val="B2B2B2"/>
              </a:buClr>
              <a:buChar char="»"/>
              <a:defRPr sz="1147">
                <a:solidFill>
                  <a:srgbClr val="23405F"/>
                </a:solidFill>
                <a:latin typeface="+mn-lt"/>
              </a:defRPr>
            </a:lvl6pPr>
            <a:lvl7pPr marL="2714202" indent="-201342" algn="l" defTabSz="806925" rtl="0" fontAlgn="base">
              <a:spcBef>
                <a:spcPct val="20000"/>
              </a:spcBef>
              <a:spcAft>
                <a:spcPct val="0"/>
              </a:spcAft>
              <a:buClr>
                <a:srgbClr val="B2B2B2"/>
              </a:buClr>
              <a:buChar char="»"/>
              <a:defRPr sz="1147">
                <a:solidFill>
                  <a:srgbClr val="23405F"/>
                </a:solidFill>
                <a:latin typeface="+mn-lt"/>
              </a:defRPr>
            </a:lvl7pPr>
            <a:lvl8pPr marL="3163707" indent="-201342" algn="l" defTabSz="806925" rtl="0" fontAlgn="base">
              <a:spcBef>
                <a:spcPct val="20000"/>
              </a:spcBef>
              <a:spcAft>
                <a:spcPct val="0"/>
              </a:spcAft>
              <a:buClr>
                <a:srgbClr val="B2B2B2"/>
              </a:buClr>
              <a:buChar char="»"/>
              <a:defRPr sz="1147">
                <a:solidFill>
                  <a:srgbClr val="23405F"/>
                </a:solidFill>
                <a:latin typeface="+mn-lt"/>
              </a:defRPr>
            </a:lvl8pPr>
            <a:lvl9pPr marL="3613212" indent="-201342" algn="l" defTabSz="806925" rtl="0" fontAlgn="base">
              <a:spcBef>
                <a:spcPct val="20000"/>
              </a:spcBef>
              <a:spcAft>
                <a:spcPct val="0"/>
              </a:spcAft>
              <a:buClr>
                <a:srgbClr val="B2B2B2"/>
              </a:buClr>
              <a:buChar char="»"/>
              <a:defRPr sz="1147">
                <a:solidFill>
                  <a:srgbClr val="23405F"/>
                </a:solidFill>
                <a:latin typeface="+mn-lt"/>
              </a:defRPr>
            </a:lvl9pPr>
          </a:lstStyle>
          <a:p>
            <a:pPr marL="0" indent="0" algn="ctr">
              <a:spcBef>
                <a:spcPts val="0"/>
              </a:spcBef>
              <a:spcAft>
                <a:spcPts val="0"/>
              </a:spcAft>
              <a:buFont typeface="Wingdings" panose="05000000000000000000" pitchFamily="2" charset="2"/>
              <a:buNone/>
              <a:defRPr/>
            </a:pPr>
            <a:r>
              <a:rPr lang="en-US" altLang="en-US" sz="3200" kern="0" dirty="0">
                <a:solidFill>
                  <a:schemeClr val="bg1"/>
                </a:solidFill>
                <a:latin typeface="Baskerville Old Face" panose="02020602080505020303" pitchFamily="18" charset="0"/>
              </a:rPr>
              <a:t>Equity Analysis </a:t>
            </a:r>
          </a:p>
        </p:txBody>
      </p:sp>
    </p:spTree>
    <p:extLst>
      <p:ext uri="{BB962C8B-B14F-4D97-AF65-F5344CB8AC3E}">
        <p14:creationId xmlns:p14="http://schemas.microsoft.com/office/powerpoint/2010/main" val="308192519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51ACA3F9-FAF1-4837-80BC-64E767450730}"/>
              </a:ext>
            </a:extLst>
          </p:cNvPr>
          <p:cNvSpPr>
            <a:spLocks noGrp="1" noChangeArrowheads="1"/>
          </p:cNvSpPr>
          <p:nvPr>
            <p:ph type="title"/>
          </p:nvPr>
        </p:nvSpPr>
        <p:spPr>
          <a:xfrm>
            <a:off x="0" y="0"/>
            <a:ext cx="8609013" cy="698500"/>
          </a:xfrm>
        </p:spPr>
        <p:txBody>
          <a:bodyPr/>
          <a:lstStyle/>
          <a:p>
            <a:r>
              <a:rPr lang="en-US" altLang="en-US" sz="2800" dirty="0">
                <a:latin typeface="Baskerville Old Face" panose="02020602080505020303" pitchFamily="18" charset="0"/>
              </a:rPr>
              <a:t>Pre-Award Reviews: Equity Analysis </a:t>
            </a:r>
          </a:p>
        </p:txBody>
      </p:sp>
      <p:sp>
        <p:nvSpPr>
          <p:cNvPr id="2" name="Content Placeholder 1">
            <a:extLst>
              <a:ext uri="{FF2B5EF4-FFF2-40B4-BE49-F238E27FC236}">
                <a16:creationId xmlns:a16="http://schemas.microsoft.com/office/drawing/2014/main" id="{C12C9454-E608-44E1-8BE8-5D1D96224E0A}"/>
              </a:ext>
            </a:extLst>
          </p:cNvPr>
          <p:cNvSpPr>
            <a:spLocks noGrp="1"/>
          </p:cNvSpPr>
          <p:nvPr>
            <p:ph idx="1"/>
          </p:nvPr>
        </p:nvSpPr>
        <p:spPr>
          <a:xfrm>
            <a:off x="381000" y="914400"/>
            <a:ext cx="8410575" cy="5518150"/>
          </a:xfrm>
        </p:spPr>
        <p:txBody>
          <a:bodyPr/>
          <a:lstStyle/>
          <a:p>
            <a:pPr marL="0" indent="0">
              <a:spcBef>
                <a:spcPts val="1200"/>
              </a:spcBef>
              <a:spcAft>
                <a:spcPts val="1200"/>
              </a:spcAft>
              <a:buNone/>
              <a:defRPr/>
            </a:pPr>
            <a:r>
              <a:rPr lang="en-US" sz="2000" kern="1200" dirty="0">
                <a:solidFill>
                  <a:srgbClr val="002060"/>
                </a:solidFill>
                <a:latin typeface="+mj-lt"/>
              </a:rPr>
              <a:t>49 CFR Section 21.5(b)(3) requires recipients to complete a Title VI Equity Analysis during the planning stage of a project to ensure that : </a:t>
            </a:r>
          </a:p>
          <a:p>
            <a:pPr>
              <a:spcBef>
                <a:spcPts val="1200"/>
              </a:spcBef>
              <a:spcAft>
                <a:spcPts val="1200"/>
              </a:spcAft>
              <a:defRPr/>
            </a:pPr>
            <a:r>
              <a:rPr lang="en-US" sz="2000" kern="1200" dirty="0">
                <a:solidFill>
                  <a:srgbClr val="002060"/>
                </a:solidFill>
                <a:latin typeface="+mj-lt"/>
              </a:rPr>
              <a:t>The location was selected without regard to race, color, or national origin</a:t>
            </a:r>
          </a:p>
          <a:p>
            <a:pPr>
              <a:spcBef>
                <a:spcPts val="1200"/>
              </a:spcBef>
              <a:spcAft>
                <a:spcPts val="1200"/>
              </a:spcAft>
              <a:defRPr/>
            </a:pPr>
            <a:r>
              <a:rPr lang="en-US" sz="2000" kern="1200" dirty="0">
                <a:solidFill>
                  <a:srgbClr val="002060"/>
                </a:solidFill>
                <a:latin typeface="+mj-lt"/>
              </a:rPr>
              <a:t>The project will not result in a disparate impact on the surrounding community on the basis race, color, or national origin (including Limited English Proficiency). </a:t>
            </a:r>
          </a:p>
          <a:p>
            <a:pPr>
              <a:spcBef>
                <a:spcPts val="1200"/>
              </a:spcBef>
              <a:spcAft>
                <a:spcPts val="1200"/>
              </a:spcAft>
              <a:defRPr/>
            </a:pPr>
            <a:r>
              <a:rPr lang="en-US" sz="2000" kern="1200" dirty="0">
                <a:solidFill>
                  <a:srgbClr val="002060"/>
                </a:solidFill>
                <a:latin typeface="+mj-lt"/>
              </a:rPr>
              <a:t>The applicant utilized its Community Participation Plan to gather community input sufficient to evaluate project impact</a:t>
            </a:r>
          </a:p>
          <a:p>
            <a:pPr marL="409575" lvl="1" indent="0">
              <a:spcBef>
                <a:spcPts val="1200"/>
              </a:spcBef>
              <a:spcAft>
                <a:spcPts val="1200"/>
              </a:spcAft>
              <a:buNone/>
              <a:defRPr/>
            </a:pPr>
            <a:endParaRPr lang="en-US" sz="2200" b="0" kern="1200" dirty="0">
              <a:solidFill>
                <a:prstClr val="black"/>
              </a:solidFill>
              <a:latin typeface="Calibri" panose="020F0502020204030204"/>
            </a:endParaRPr>
          </a:p>
          <a:p>
            <a:pPr>
              <a:spcBef>
                <a:spcPts val="1200"/>
              </a:spcBef>
              <a:spcAft>
                <a:spcPts val="1200"/>
              </a:spcAft>
              <a:defRPr/>
            </a:pPr>
            <a:endParaRPr lang="en-US" sz="2400" b="0" kern="1200" dirty="0">
              <a:solidFill>
                <a:prstClr val="black"/>
              </a:solidFill>
              <a:latin typeface="Calibri" panose="020F0502020204030204"/>
            </a:endParaRPr>
          </a:p>
          <a:p>
            <a:pPr>
              <a:spcBef>
                <a:spcPts val="1200"/>
              </a:spcBef>
              <a:spcAft>
                <a:spcPts val="1200"/>
              </a:spcAft>
              <a:defRPr/>
            </a:pPr>
            <a:endParaRPr lang="en-US" sz="2400" b="0" kern="1200" dirty="0">
              <a:solidFill>
                <a:prstClr val="black"/>
              </a:solidFill>
              <a:latin typeface="Calibri" panose="020F0502020204030204"/>
            </a:endParaRPr>
          </a:p>
          <a:p>
            <a:pPr>
              <a:spcBef>
                <a:spcPts val="1200"/>
              </a:spcBef>
              <a:spcAft>
                <a:spcPts val="1200"/>
              </a:spcAft>
              <a:defRPr/>
            </a:pPr>
            <a:endParaRPr lang="en-US" sz="2400" b="0" kern="1200" dirty="0">
              <a:solidFill>
                <a:prstClr val="black"/>
              </a:solidFill>
              <a:latin typeface="Calibri" panose="020F0502020204030204"/>
            </a:endParaRPr>
          </a:p>
          <a:p>
            <a:pPr>
              <a:spcBef>
                <a:spcPts val="1200"/>
              </a:spcBef>
              <a:spcAft>
                <a:spcPts val="1200"/>
              </a:spcAft>
              <a:defRPr/>
            </a:pPr>
            <a:endParaRPr lang="en-US" sz="2400" b="0" kern="1200" dirty="0">
              <a:solidFill>
                <a:prstClr val="black"/>
              </a:solidFill>
              <a:latin typeface="Calibri" panose="020F0502020204030204"/>
            </a:endParaRPr>
          </a:p>
          <a:p>
            <a:pPr>
              <a:spcBef>
                <a:spcPts val="1200"/>
              </a:spcBef>
              <a:spcAft>
                <a:spcPts val="1200"/>
              </a:spcAft>
              <a:defRPr/>
            </a:pPr>
            <a:br>
              <a:rPr lang="en-US" sz="2800" b="0" kern="1200" dirty="0">
                <a:solidFill>
                  <a:prstClr val="black"/>
                </a:solidFill>
                <a:latin typeface="Calibri" panose="020F0502020204030204"/>
              </a:rPr>
            </a:br>
            <a:endParaRPr lang="en-US" sz="2400" b="0" kern="1200" dirty="0">
              <a:solidFill>
                <a:prstClr val="black"/>
              </a:solidFill>
              <a:latin typeface="Calibri" panose="020F0502020204030204"/>
            </a:endParaRPr>
          </a:p>
        </p:txBody>
      </p:sp>
      <p:sp>
        <p:nvSpPr>
          <p:cNvPr id="37892" name="Slide Number Placeholder 4">
            <a:extLst>
              <a:ext uri="{FF2B5EF4-FFF2-40B4-BE49-F238E27FC236}">
                <a16:creationId xmlns:a16="http://schemas.microsoft.com/office/drawing/2014/main" id="{A6F48D0F-9CF7-4DAE-9D93-F7E1B1344F4A}"/>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442BF68-CA6F-42CC-8882-7BF8F113288B}" type="slidenum">
              <a:rPr lang="en-US" altLang="en-US" smtClean="0">
                <a:solidFill>
                  <a:srgbClr val="3D4250"/>
                </a:solidFill>
              </a:rPr>
              <a:pPr/>
              <a:t>23</a:t>
            </a:fld>
            <a:endParaRPr lang="en-US" altLang="en-US" dirty="0">
              <a:solidFill>
                <a:srgbClr val="3D4250"/>
              </a:solidFill>
            </a:endParaRPr>
          </a:p>
        </p:txBody>
      </p:sp>
    </p:spTree>
    <p:extLst>
      <p:ext uri="{BB962C8B-B14F-4D97-AF65-F5344CB8AC3E}">
        <p14:creationId xmlns:p14="http://schemas.microsoft.com/office/powerpoint/2010/main" val="274121832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51ACA3F9-FAF1-4837-80BC-64E767450730}"/>
              </a:ext>
            </a:extLst>
          </p:cNvPr>
          <p:cNvSpPr>
            <a:spLocks noGrp="1" noChangeArrowheads="1"/>
          </p:cNvSpPr>
          <p:nvPr>
            <p:ph type="title"/>
          </p:nvPr>
        </p:nvSpPr>
        <p:spPr>
          <a:xfrm>
            <a:off x="0" y="0"/>
            <a:ext cx="8609014" cy="698500"/>
          </a:xfrm>
        </p:spPr>
        <p:txBody>
          <a:bodyPr/>
          <a:lstStyle/>
          <a:p>
            <a:r>
              <a:rPr lang="en-US" altLang="en-US" sz="2800" dirty="0">
                <a:latin typeface="Baskerville Old Face" panose="02020602080505020303" pitchFamily="18" charset="0"/>
              </a:rPr>
              <a:t>Pre-Award Reviews: Equity Analysis </a:t>
            </a:r>
          </a:p>
        </p:txBody>
      </p:sp>
      <p:sp>
        <p:nvSpPr>
          <p:cNvPr id="2" name="Content Placeholder 1">
            <a:extLst>
              <a:ext uri="{FF2B5EF4-FFF2-40B4-BE49-F238E27FC236}">
                <a16:creationId xmlns:a16="http://schemas.microsoft.com/office/drawing/2014/main" id="{C12C9454-E608-44E1-8BE8-5D1D96224E0A}"/>
              </a:ext>
            </a:extLst>
          </p:cNvPr>
          <p:cNvSpPr>
            <a:spLocks noGrp="1"/>
          </p:cNvSpPr>
          <p:nvPr>
            <p:ph idx="1"/>
          </p:nvPr>
        </p:nvSpPr>
        <p:spPr>
          <a:xfrm>
            <a:off x="381000" y="914400"/>
            <a:ext cx="8410575" cy="5518150"/>
          </a:xfrm>
        </p:spPr>
        <p:txBody>
          <a:bodyPr/>
          <a:lstStyle/>
          <a:p>
            <a:pPr marL="0" indent="0">
              <a:spcBef>
                <a:spcPts val="1200"/>
              </a:spcBef>
              <a:spcAft>
                <a:spcPts val="1200"/>
              </a:spcAft>
              <a:buNone/>
              <a:defRPr/>
            </a:pPr>
            <a:r>
              <a:rPr lang="en-US" sz="2000" kern="1200" dirty="0">
                <a:solidFill>
                  <a:srgbClr val="002060"/>
                </a:solidFill>
                <a:latin typeface="+mj-lt"/>
              </a:rPr>
              <a:t>If a grant applicant determines that their project was sited in a discriminatory manner or will result in a disparate impact:</a:t>
            </a:r>
          </a:p>
          <a:p>
            <a:pPr>
              <a:spcBef>
                <a:spcPts val="1200"/>
              </a:spcBef>
              <a:spcAft>
                <a:spcPts val="1200"/>
              </a:spcAft>
              <a:defRPr/>
            </a:pPr>
            <a:r>
              <a:rPr lang="en-US" sz="2000" kern="1200" dirty="0">
                <a:solidFill>
                  <a:srgbClr val="002060"/>
                </a:solidFill>
                <a:latin typeface="+mj-lt"/>
              </a:rPr>
              <a:t>The applicant must provide a substantial legitimate justification for selecting that location</a:t>
            </a:r>
          </a:p>
          <a:p>
            <a:pPr>
              <a:spcBef>
                <a:spcPts val="1200"/>
              </a:spcBef>
              <a:spcAft>
                <a:spcPts val="1200"/>
              </a:spcAft>
              <a:defRPr/>
            </a:pPr>
            <a:r>
              <a:rPr lang="en-US" sz="2000" kern="1200" dirty="0">
                <a:solidFill>
                  <a:srgbClr val="002060"/>
                </a:solidFill>
                <a:latin typeface="+mj-lt"/>
              </a:rPr>
              <a:t>The applicant must also demonstrate that there are no alternative locations that would result in less of a disparate impact</a:t>
            </a:r>
          </a:p>
          <a:p>
            <a:pPr marL="409575" lvl="1" indent="0">
              <a:spcBef>
                <a:spcPts val="1200"/>
              </a:spcBef>
              <a:spcAft>
                <a:spcPts val="1200"/>
              </a:spcAft>
              <a:buNone/>
              <a:defRPr/>
            </a:pPr>
            <a:endParaRPr lang="en-US" sz="2200" b="0" kern="1200" dirty="0">
              <a:solidFill>
                <a:prstClr val="black"/>
              </a:solidFill>
              <a:latin typeface="Calibri" panose="020F0502020204030204"/>
            </a:endParaRPr>
          </a:p>
          <a:p>
            <a:pPr>
              <a:spcBef>
                <a:spcPts val="1200"/>
              </a:spcBef>
              <a:spcAft>
                <a:spcPts val="1200"/>
              </a:spcAft>
              <a:defRPr/>
            </a:pPr>
            <a:endParaRPr lang="en-US" sz="2400" b="0" kern="1200" dirty="0">
              <a:solidFill>
                <a:prstClr val="black"/>
              </a:solidFill>
              <a:latin typeface="Calibri" panose="020F0502020204030204"/>
            </a:endParaRPr>
          </a:p>
          <a:p>
            <a:pPr>
              <a:spcBef>
                <a:spcPts val="1200"/>
              </a:spcBef>
              <a:spcAft>
                <a:spcPts val="1200"/>
              </a:spcAft>
              <a:defRPr/>
            </a:pPr>
            <a:endParaRPr lang="en-US" sz="2400" b="0" kern="1200" dirty="0">
              <a:solidFill>
                <a:prstClr val="black"/>
              </a:solidFill>
              <a:latin typeface="Calibri" panose="020F0502020204030204"/>
            </a:endParaRPr>
          </a:p>
          <a:p>
            <a:pPr>
              <a:spcBef>
                <a:spcPts val="1200"/>
              </a:spcBef>
              <a:spcAft>
                <a:spcPts val="1200"/>
              </a:spcAft>
              <a:defRPr/>
            </a:pPr>
            <a:endParaRPr lang="en-US" sz="2400" b="0" kern="1200" dirty="0">
              <a:solidFill>
                <a:prstClr val="black"/>
              </a:solidFill>
              <a:latin typeface="Calibri" panose="020F0502020204030204"/>
            </a:endParaRPr>
          </a:p>
          <a:p>
            <a:pPr>
              <a:spcBef>
                <a:spcPts val="1200"/>
              </a:spcBef>
              <a:spcAft>
                <a:spcPts val="1200"/>
              </a:spcAft>
              <a:defRPr/>
            </a:pPr>
            <a:endParaRPr lang="en-US" sz="2400" b="0" kern="1200" dirty="0">
              <a:solidFill>
                <a:prstClr val="black"/>
              </a:solidFill>
              <a:latin typeface="Calibri" panose="020F0502020204030204"/>
            </a:endParaRPr>
          </a:p>
          <a:p>
            <a:pPr>
              <a:spcBef>
                <a:spcPts val="1200"/>
              </a:spcBef>
              <a:spcAft>
                <a:spcPts val="1200"/>
              </a:spcAft>
              <a:defRPr/>
            </a:pPr>
            <a:br>
              <a:rPr lang="en-US" sz="2800" b="0" kern="1200" dirty="0">
                <a:solidFill>
                  <a:prstClr val="black"/>
                </a:solidFill>
                <a:latin typeface="Calibri" panose="020F0502020204030204"/>
              </a:rPr>
            </a:br>
            <a:endParaRPr lang="en-US" sz="2400" b="0" kern="1200" dirty="0">
              <a:solidFill>
                <a:prstClr val="black"/>
              </a:solidFill>
              <a:latin typeface="Calibri" panose="020F0502020204030204"/>
            </a:endParaRPr>
          </a:p>
        </p:txBody>
      </p:sp>
      <p:sp>
        <p:nvSpPr>
          <p:cNvPr id="37892" name="Slide Number Placeholder 4">
            <a:extLst>
              <a:ext uri="{FF2B5EF4-FFF2-40B4-BE49-F238E27FC236}">
                <a16:creationId xmlns:a16="http://schemas.microsoft.com/office/drawing/2014/main" id="{A6F48D0F-9CF7-4DAE-9D93-F7E1B1344F4A}"/>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442BF68-CA6F-42CC-8882-7BF8F113288B}" type="slidenum">
              <a:rPr lang="en-US" altLang="en-US" smtClean="0">
                <a:solidFill>
                  <a:srgbClr val="3D4250"/>
                </a:solidFill>
              </a:rPr>
              <a:pPr/>
              <a:t>24</a:t>
            </a:fld>
            <a:endParaRPr lang="en-US" altLang="en-US" dirty="0">
              <a:solidFill>
                <a:srgbClr val="3D4250"/>
              </a:solidFill>
            </a:endParaRPr>
          </a:p>
        </p:txBody>
      </p:sp>
    </p:spTree>
    <p:extLst>
      <p:ext uri="{BB962C8B-B14F-4D97-AF65-F5344CB8AC3E}">
        <p14:creationId xmlns:p14="http://schemas.microsoft.com/office/powerpoint/2010/main" val="293978626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51ACA3F9-FAF1-4837-80BC-64E767450730}"/>
              </a:ext>
            </a:extLst>
          </p:cNvPr>
          <p:cNvSpPr>
            <a:spLocks noGrp="1" noChangeArrowheads="1"/>
          </p:cNvSpPr>
          <p:nvPr>
            <p:ph type="title"/>
          </p:nvPr>
        </p:nvSpPr>
        <p:spPr>
          <a:xfrm>
            <a:off x="0" y="0"/>
            <a:ext cx="8609013" cy="698500"/>
          </a:xfrm>
        </p:spPr>
        <p:txBody>
          <a:bodyPr/>
          <a:lstStyle/>
          <a:p>
            <a:r>
              <a:rPr lang="en-US" altLang="en-US" sz="2800" dirty="0">
                <a:latin typeface="Baskerville Old Face" panose="02020602080505020303" pitchFamily="18" charset="0"/>
              </a:rPr>
              <a:t>Plan Development and Submission </a:t>
            </a:r>
          </a:p>
        </p:txBody>
      </p:sp>
      <p:sp>
        <p:nvSpPr>
          <p:cNvPr id="2" name="Content Placeholder 1">
            <a:extLst>
              <a:ext uri="{FF2B5EF4-FFF2-40B4-BE49-F238E27FC236}">
                <a16:creationId xmlns:a16="http://schemas.microsoft.com/office/drawing/2014/main" id="{C12C9454-E608-44E1-8BE8-5D1D96224E0A}"/>
              </a:ext>
            </a:extLst>
          </p:cNvPr>
          <p:cNvSpPr>
            <a:spLocks noGrp="1"/>
          </p:cNvSpPr>
          <p:nvPr>
            <p:ph idx="1"/>
          </p:nvPr>
        </p:nvSpPr>
        <p:spPr>
          <a:xfrm>
            <a:off x="381000" y="914400"/>
            <a:ext cx="8410575" cy="5518150"/>
          </a:xfrm>
        </p:spPr>
        <p:txBody>
          <a:bodyPr/>
          <a:lstStyle/>
          <a:p>
            <a:pPr marL="409575" lvl="1" indent="0">
              <a:spcBef>
                <a:spcPts val="1200"/>
              </a:spcBef>
              <a:spcAft>
                <a:spcPts val="1200"/>
              </a:spcAft>
              <a:buNone/>
              <a:defRPr/>
            </a:pPr>
            <a:endParaRPr lang="en-US" sz="2200" b="0" kern="1200" dirty="0">
              <a:solidFill>
                <a:prstClr val="black"/>
              </a:solidFill>
              <a:latin typeface="Calibri" panose="020F0502020204030204"/>
            </a:endParaRPr>
          </a:p>
          <a:p>
            <a:pPr>
              <a:spcBef>
                <a:spcPts val="1200"/>
              </a:spcBef>
              <a:spcAft>
                <a:spcPts val="1200"/>
              </a:spcAft>
              <a:defRPr/>
            </a:pPr>
            <a:endParaRPr lang="en-US" sz="2400" b="0" kern="1200" dirty="0">
              <a:solidFill>
                <a:prstClr val="black"/>
              </a:solidFill>
              <a:latin typeface="Calibri" panose="020F0502020204030204"/>
            </a:endParaRPr>
          </a:p>
          <a:p>
            <a:pPr>
              <a:spcBef>
                <a:spcPts val="1200"/>
              </a:spcBef>
              <a:spcAft>
                <a:spcPts val="1200"/>
              </a:spcAft>
              <a:defRPr/>
            </a:pPr>
            <a:endParaRPr lang="en-US" sz="2400" b="0" kern="1200" dirty="0">
              <a:solidFill>
                <a:prstClr val="black"/>
              </a:solidFill>
              <a:latin typeface="Calibri" panose="020F0502020204030204"/>
            </a:endParaRPr>
          </a:p>
          <a:p>
            <a:pPr>
              <a:spcBef>
                <a:spcPts val="1200"/>
              </a:spcBef>
              <a:spcAft>
                <a:spcPts val="1200"/>
              </a:spcAft>
              <a:defRPr/>
            </a:pPr>
            <a:endParaRPr lang="en-US" sz="2400" b="0" kern="1200" dirty="0">
              <a:solidFill>
                <a:prstClr val="black"/>
              </a:solidFill>
              <a:latin typeface="Calibri" panose="020F0502020204030204"/>
            </a:endParaRPr>
          </a:p>
          <a:p>
            <a:pPr>
              <a:spcBef>
                <a:spcPts val="1200"/>
              </a:spcBef>
              <a:spcAft>
                <a:spcPts val="1200"/>
              </a:spcAft>
              <a:defRPr/>
            </a:pPr>
            <a:endParaRPr lang="en-US" sz="2400" b="0" kern="1200" dirty="0">
              <a:solidFill>
                <a:prstClr val="black"/>
              </a:solidFill>
              <a:latin typeface="Calibri" panose="020F0502020204030204"/>
            </a:endParaRPr>
          </a:p>
          <a:p>
            <a:pPr marL="0" indent="0">
              <a:spcBef>
                <a:spcPts val="1200"/>
              </a:spcBef>
              <a:spcAft>
                <a:spcPts val="1200"/>
              </a:spcAft>
              <a:buNone/>
              <a:defRPr/>
            </a:pPr>
            <a:br>
              <a:rPr lang="en-US" sz="2800" b="0" kern="1200" dirty="0">
                <a:solidFill>
                  <a:prstClr val="black"/>
                </a:solidFill>
                <a:latin typeface="Calibri" panose="020F0502020204030204"/>
              </a:rPr>
            </a:br>
            <a:endParaRPr lang="en-US" sz="2400" b="0" kern="1200" dirty="0">
              <a:solidFill>
                <a:prstClr val="black"/>
              </a:solidFill>
              <a:latin typeface="Calibri" panose="020F0502020204030204"/>
            </a:endParaRPr>
          </a:p>
        </p:txBody>
      </p:sp>
      <p:sp>
        <p:nvSpPr>
          <p:cNvPr id="37892" name="Slide Number Placeholder 4">
            <a:extLst>
              <a:ext uri="{FF2B5EF4-FFF2-40B4-BE49-F238E27FC236}">
                <a16:creationId xmlns:a16="http://schemas.microsoft.com/office/drawing/2014/main" id="{A6F48D0F-9CF7-4DAE-9D93-F7E1B1344F4A}"/>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442BF68-CA6F-42CC-8882-7BF8F113288B}" type="slidenum">
              <a:rPr lang="en-US" altLang="en-US" smtClean="0">
                <a:solidFill>
                  <a:srgbClr val="3D4250"/>
                </a:solidFill>
              </a:rPr>
              <a:pPr/>
              <a:t>25</a:t>
            </a:fld>
            <a:endParaRPr lang="en-US" altLang="en-US" dirty="0">
              <a:solidFill>
                <a:srgbClr val="3D4250"/>
              </a:solidFill>
            </a:endParaRPr>
          </a:p>
        </p:txBody>
      </p:sp>
      <p:sp>
        <p:nvSpPr>
          <p:cNvPr id="3" name="Content Placeholder 1">
            <a:extLst>
              <a:ext uri="{FF2B5EF4-FFF2-40B4-BE49-F238E27FC236}">
                <a16:creationId xmlns:a16="http://schemas.microsoft.com/office/drawing/2014/main" id="{D517A356-70CD-7878-4455-5F1FB718FC6F}"/>
              </a:ext>
            </a:extLst>
          </p:cNvPr>
          <p:cNvSpPr txBox="1">
            <a:spLocks/>
          </p:cNvSpPr>
          <p:nvPr/>
        </p:nvSpPr>
        <p:spPr bwMode="auto">
          <a:xfrm>
            <a:off x="533400" y="1066800"/>
            <a:ext cx="8410575" cy="551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7" tIns="45704" rIns="91407" bIns="45704" numCol="1" anchor="t" anchorCtr="0" compatLnSpc="1">
            <a:prstTxWarp prst="textNoShape">
              <a:avLst/>
            </a:prstTxWarp>
          </a:bodyPr>
          <a:lstStyle>
            <a:lvl1pPr marL="171450" indent="-171450" algn="l" defTabSz="614363" rtl="0" eaLnBrk="0" fontAlgn="base" hangingPunct="0">
              <a:spcBef>
                <a:spcPct val="50000"/>
              </a:spcBef>
              <a:spcAft>
                <a:spcPct val="8000"/>
              </a:spcAft>
              <a:buClr>
                <a:srgbClr val="003366"/>
              </a:buClr>
              <a:buSzPct val="110000"/>
              <a:buFont typeface="Wingdings" panose="05000000000000000000" pitchFamily="2" charset="2"/>
              <a:buChar char="§"/>
              <a:defRPr b="1">
                <a:solidFill>
                  <a:srgbClr val="23405F"/>
                </a:solidFill>
                <a:latin typeface="+mn-lt"/>
                <a:ea typeface="+mn-ea"/>
                <a:cs typeface="+mn-cs"/>
              </a:defRPr>
            </a:lvl1pPr>
            <a:lvl2pPr marL="500063" indent="-192088" algn="l" defTabSz="614363" rtl="0" eaLnBrk="0" fontAlgn="base" hangingPunct="0">
              <a:lnSpc>
                <a:spcPct val="90000"/>
              </a:lnSpc>
              <a:spcBef>
                <a:spcPct val="25000"/>
              </a:spcBef>
              <a:spcAft>
                <a:spcPct val="0"/>
              </a:spcAft>
              <a:buClr>
                <a:srgbClr val="B2B2B2"/>
              </a:buClr>
              <a:buChar char="–"/>
              <a:defRPr sz="1200">
                <a:solidFill>
                  <a:srgbClr val="23405F"/>
                </a:solidFill>
                <a:latin typeface="+mn-lt"/>
              </a:defRPr>
            </a:lvl2pPr>
            <a:lvl3pPr marL="768350" indent="-152400" algn="l" defTabSz="614363" rtl="0" eaLnBrk="0" fontAlgn="base" hangingPunct="0">
              <a:spcBef>
                <a:spcPct val="20000"/>
              </a:spcBef>
              <a:spcAft>
                <a:spcPct val="0"/>
              </a:spcAft>
              <a:buClr>
                <a:srgbClr val="B2B2B2"/>
              </a:buClr>
              <a:buChar char="•"/>
              <a:defRPr sz="900">
                <a:solidFill>
                  <a:srgbClr val="23405F"/>
                </a:solidFill>
                <a:latin typeface="+mn-lt"/>
              </a:defRPr>
            </a:lvl3pPr>
            <a:lvl4pPr marL="1076325" indent="-153988" algn="l" defTabSz="614363" rtl="0" eaLnBrk="0" fontAlgn="base" hangingPunct="0">
              <a:spcBef>
                <a:spcPct val="20000"/>
              </a:spcBef>
              <a:spcAft>
                <a:spcPct val="0"/>
              </a:spcAft>
              <a:buClr>
                <a:srgbClr val="B2B2B2"/>
              </a:buClr>
              <a:buChar char="–"/>
              <a:defRPr sz="900">
                <a:solidFill>
                  <a:srgbClr val="23405F"/>
                </a:solidFill>
                <a:latin typeface="+mn-lt"/>
              </a:defRPr>
            </a:lvl4pPr>
            <a:lvl5pPr marL="1384300" indent="-152400" algn="l" defTabSz="614363" rtl="0" eaLnBrk="0" fontAlgn="base" hangingPunct="0">
              <a:spcBef>
                <a:spcPct val="20000"/>
              </a:spcBef>
              <a:spcAft>
                <a:spcPct val="0"/>
              </a:spcAft>
              <a:buClr>
                <a:srgbClr val="B2B2B2"/>
              </a:buClr>
              <a:buChar char="»"/>
              <a:defRPr sz="900">
                <a:solidFill>
                  <a:srgbClr val="23405F"/>
                </a:solidFill>
                <a:latin typeface="+mn-lt"/>
              </a:defRPr>
            </a:lvl5pPr>
            <a:lvl6pPr marL="1727597" indent="-153591" algn="l" defTabSz="615554" rtl="0" fontAlgn="base">
              <a:spcBef>
                <a:spcPct val="20000"/>
              </a:spcBef>
              <a:spcAft>
                <a:spcPct val="0"/>
              </a:spcAft>
              <a:buClr>
                <a:srgbClr val="B2B2B2"/>
              </a:buClr>
              <a:buChar char="»"/>
              <a:defRPr sz="900">
                <a:solidFill>
                  <a:srgbClr val="23405F"/>
                </a:solidFill>
                <a:latin typeface="+mn-lt"/>
              </a:defRPr>
            </a:lvl6pPr>
            <a:lvl7pPr marL="2070497" indent="-153591" algn="l" defTabSz="615554" rtl="0" fontAlgn="base">
              <a:spcBef>
                <a:spcPct val="20000"/>
              </a:spcBef>
              <a:spcAft>
                <a:spcPct val="0"/>
              </a:spcAft>
              <a:buClr>
                <a:srgbClr val="B2B2B2"/>
              </a:buClr>
              <a:buChar char="»"/>
              <a:defRPr sz="900">
                <a:solidFill>
                  <a:srgbClr val="23405F"/>
                </a:solidFill>
                <a:latin typeface="+mn-lt"/>
              </a:defRPr>
            </a:lvl7pPr>
            <a:lvl8pPr marL="2413397" indent="-153591" algn="l" defTabSz="615554" rtl="0" fontAlgn="base">
              <a:spcBef>
                <a:spcPct val="20000"/>
              </a:spcBef>
              <a:spcAft>
                <a:spcPct val="0"/>
              </a:spcAft>
              <a:buClr>
                <a:srgbClr val="B2B2B2"/>
              </a:buClr>
              <a:buChar char="»"/>
              <a:defRPr sz="900">
                <a:solidFill>
                  <a:srgbClr val="23405F"/>
                </a:solidFill>
                <a:latin typeface="+mn-lt"/>
              </a:defRPr>
            </a:lvl8pPr>
            <a:lvl9pPr marL="2756297" indent="-153591" algn="l" defTabSz="615554" rtl="0" fontAlgn="base">
              <a:spcBef>
                <a:spcPct val="20000"/>
              </a:spcBef>
              <a:spcAft>
                <a:spcPct val="0"/>
              </a:spcAft>
              <a:buClr>
                <a:srgbClr val="B2B2B2"/>
              </a:buClr>
              <a:buChar char="»"/>
              <a:defRPr sz="900">
                <a:solidFill>
                  <a:srgbClr val="23405F"/>
                </a:solidFill>
                <a:latin typeface="+mn-lt"/>
              </a:defRPr>
            </a:lvl9pPr>
          </a:lstStyle>
          <a:p>
            <a:pPr>
              <a:spcBef>
                <a:spcPts val="1200"/>
              </a:spcBef>
              <a:spcAft>
                <a:spcPts val="1200"/>
              </a:spcAft>
              <a:defRPr/>
            </a:pPr>
            <a:r>
              <a:rPr lang="en-US" sz="2000" kern="1200" dirty="0">
                <a:solidFill>
                  <a:srgbClr val="002060"/>
                </a:solidFill>
                <a:latin typeface="+mj-lt"/>
              </a:rPr>
              <a:t>Title VI Program Plan must be comple</a:t>
            </a:r>
            <a:r>
              <a:rPr lang="en-US" sz="2000" dirty="0">
                <a:solidFill>
                  <a:srgbClr val="002060"/>
                </a:solidFill>
                <a:latin typeface="+mj-lt"/>
              </a:rPr>
              <a:t>ted prior to execution</a:t>
            </a:r>
          </a:p>
          <a:p>
            <a:pPr>
              <a:spcBef>
                <a:spcPts val="1200"/>
              </a:spcBef>
              <a:spcAft>
                <a:spcPts val="1200"/>
              </a:spcAft>
              <a:defRPr/>
            </a:pPr>
            <a:r>
              <a:rPr lang="en-US" sz="2000" kern="1200" dirty="0">
                <a:solidFill>
                  <a:srgbClr val="002060"/>
                </a:solidFill>
                <a:latin typeface="+mj-lt"/>
              </a:rPr>
              <a:t>Once submitted, MARAD has 30 days to review and approve the plan or return to the recipient with comments</a:t>
            </a:r>
          </a:p>
          <a:p>
            <a:pPr>
              <a:spcBef>
                <a:spcPts val="1200"/>
              </a:spcBef>
              <a:spcAft>
                <a:spcPts val="1200"/>
              </a:spcAft>
              <a:defRPr/>
            </a:pPr>
            <a:r>
              <a:rPr lang="en-US" sz="2000" dirty="0">
                <a:solidFill>
                  <a:srgbClr val="002060"/>
                </a:solidFill>
                <a:latin typeface="+mj-lt"/>
              </a:rPr>
              <a:t>If MARAD returns the plan the recipient is granted an additional 30 days to make the requested changes</a:t>
            </a:r>
          </a:p>
          <a:p>
            <a:pPr marL="409575" lvl="1" indent="0">
              <a:spcBef>
                <a:spcPts val="1200"/>
              </a:spcBef>
              <a:spcAft>
                <a:spcPts val="1200"/>
              </a:spcAft>
              <a:buFontTx/>
              <a:buNone/>
              <a:defRPr/>
            </a:pPr>
            <a:endParaRPr lang="en-US" sz="2200" kern="1200" dirty="0">
              <a:solidFill>
                <a:prstClr val="black"/>
              </a:solidFill>
              <a:latin typeface="Calibri" panose="020F0502020204030204"/>
            </a:endParaRPr>
          </a:p>
          <a:p>
            <a:pPr>
              <a:spcBef>
                <a:spcPts val="1200"/>
              </a:spcBef>
              <a:spcAft>
                <a:spcPts val="1200"/>
              </a:spcAft>
              <a:defRPr/>
            </a:pPr>
            <a:endParaRPr lang="en-US" sz="2400" b="0" kern="1200" dirty="0">
              <a:solidFill>
                <a:prstClr val="black"/>
              </a:solidFill>
              <a:latin typeface="Calibri" panose="020F0502020204030204"/>
            </a:endParaRPr>
          </a:p>
          <a:p>
            <a:pPr>
              <a:spcBef>
                <a:spcPts val="1200"/>
              </a:spcBef>
              <a:spcAft>
                <a:spcPts val="1200"/>
              </a:spcAft>
              <a:defRPr/>
            </a:pPr>
            <a:endParaRPr lang="en-US" sz="2400" b="0" kern="1200" dirty="0">
              <a:solidFill>
                <a:prstClr val="black"/>
              </a:solidFill>
              <a:latin typeface="Calibri" panose="020F0502020204030204"/>
            </a:endParaRPr>
          </a:p>
          <a:p>
            <a:pPr>
              <a:spcBef>
                <a:spcPts val="1200"/>
              </a:spcBef>
              <a:spcAft>
                <a:spcPts val="1200"/>
              </a:spcAft>
              <a:defRPr/>
            </a:pPr>
            <a:endParaRPr lang="en-US" sz="2400" b="0" kern="1200" dirty="0">
              <a:solidFill>
                <a:prstClr val="black"/>
              </a:solidFill>
              <a:latin typeface="Calibri" panose="020F0502020204030204"/>
            </a:endParaRPr>
          </a:p>
          <a:p>
            <a:pPr>
              <a:spcBef>
                <a:spcPts val="1200"/>
              </a:spcBef>
              <a:spcAft>
                <a:spcPts val="1200"/>
              </a:spcAft>
              <a:defRPr/>
            </a:pPr>
            <a:endParaRPr lang="en-US" sz="2400" b="0" kern="1200" dirty="0">
              <a:solidFill>
                <a:prstClr val="black"/>
              </a:solidFill>
              <a:latin typeface="Calibri" panose="020F0502020204030204"/>
            </a:endParaRPr>
          </a:p>
          <a:p>
            <a:pPr marL="0" indent="0">
              <a:spcBef>
                <a:spcPts val="1200"/>
              </a:spcBef>
              <a:spcAft>
                <a:spcPts val="1200"/>
              </a:spcAft>
              <a:buNone/>
              <a:defRPr/>
            </a:pPr>
            <a:br>
              <a:rPr lang="en-US" sz="2800" b="0" kern="1200" dirty="0">
                <a:solidFill>
                  <a:prstClr val="black"/>
                </a:solidFill>
                <a:latin typeface="Calibri" panose="020F0502020204030204"/>
              </a:rPr>
            </a:br>
            <a:endParaRPr lang="en-US" sz="2400" b="0" kern="1200" dirty="0">
              <a:solidFill>
                <a:prstClr val="black"/>
              </a:solidFill>
              <a:latin typeface="Calibri" panose="020F0502020204030204"/>
            </a:endParaRPr>
          </a:p>
        </p:txBody>
      </p:sp>
    </p:spTree>
    <p:extLst>
      <p:ext uri="{BB962C8B-B14F-4D97-AF65-F5344CB8AC3E}">
        <p14:creationId xmlns:p14="http://schemas.microsoft.com/office/powerpoint/2010/main" val="238603484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51ACA3F9-FAF1-4837-80BC-64E767450730}"/>
              </a:ext>
            </a:extLst>
          </p:cNvPr>
          <p:cNvSpPr>
            <a:spLocks noGrp="1" noChangeArrowheads="1"/>
          </p:cNvSpPr>
          <p:nvPr>
            <p:ph type="title"/>
          </p:nvPr>
        </p:nvSpPr>
        <p:spPr>
          <a:xfrm>
            <a:off x="0" y="0"/>
            <a:ext cx="8609013" cy="698500"/>
          </a:xfrm>
        </p:spPr>
        <p:txBody>
          <a:bodyPr/>
          <a:lstStyle/>
          <a:p>
            <a:r>
              <a:rPr lang="en-US" altLang="en-US" sz="2800" dirty="0">
                <a:latin typeface="Baskerville Old Face" panose="02020602080505020303" pitchFamily="18" charset="0"/>
              </a:rPr>
              <a:t>Plan Development and Submission </a:t>
            </a:r>
          </a:p>
        </p:txBody>
      </p:sp>
      <p:sp>
        <p:nvSpPr>
          <p:cNvPr id="2" name="Content Placeholder 1">
            <a:extLst>
              <a:ext uri="{FF2B5EF4-FFF2-40B4-BE49-F238E27FC236}">
                <a16:creationId xmlns:a16="http://schemas.microsoft.com/office/drawing/2014/main" id="{C12C9454-E608-44E1-8BE8-5D1D96224E0A}"/>
              </a:ext>
            </a:extLst>
          </p:cNvPr>
          <p:cNvSpPr>
            <a:spLocks noGrp="1"/>
          </p:cNvSpPr>
          <p:nvPr>
            <p:ph idx="1"/>
          </p:nvPr>
        </p:nvSpPr>
        <p:spPr>
          <a:xfrm>
            <a:off x="381000" y="914400"/>
            <a:ext cx="8410575" cy="5518150"/>
          </a:xfrm>
        </p:spPr>
        <p:txBody>
          <a:bodyPr/>
          <a:lstStyle/>
          <a:p>
            <a:pPr marL="409575" lvl="1" indent="0">
              <a:spcBef>
                <a:spcPts val="1200"/>
              </a:spcBef>
              <a:spcAft>
                <a:spcPts val="1200"/>
              </a:spcAft>
              <a:buNone/>
              <a:defRPr/>
            </a:pPr>
            <a:endParaRPr lang="en-US" sz="2200" b="0" kern="1200" dirty="0">
              <a:solidFill>
                <a:prstClr val="black"/>
              </a:solidFill>
              <a:latin typeface="Calibri" panose="020F0502020204030204"/>
            </a:endParaRPr>
          </a:p>
          <a:p>
            <a:pPr>
              <a:spcBef>
                <a:spcPts val="1200"/>
              </a:spcBef>
              <a:spcAft>
                <a:spcPts val="1200"/>
              </a:spcAft>
              <a:defRPr/>
            </a:pPr>
            <a:endParaRPr lang="en-US" sz="2400" b="0" kern="1200" dirty="0">
              <a:solidFill>
                <a:prstClr val="black"/>
              </a:solidFill>
              <a:latin typeface="Calibri" panose="020F0502020204030204"/>
            </a:endParaRPr>
          </a:p>
          <a:p>
            <a:pPr>
              <a:spcBef>
                <a:spcPts val="1200"/>
              </a:spcBef>
              <a:spcAft>
                <a:spcPts val="1200"/>
              </a:spcAft>
              <a:defRPr/>
            </a:pPr>
            <a:endParaRPr lang="en-US" sz="2400" b="0" kern="1200" dirty="0">
              <a:solidFill>
                <a:prstClr val="black"/>
              </a:solidFill>
              <a:latin typeface="Calibri" panose="020F0502020204030204"/>
            </a:endParaRPr>
          </a:p>
          <a:p>
            <a:pPr>
              <a:spcBef>
                <a:spcPts val="1200"/>
              </a:spcBef>
              <a:spcAft>
                <a:spcPts val="1200"/>
              </a:spcAft>
              <a:defRPr/>
            </a:pPr>
            <a:endParaRPr lang="en-US" sz="2400" b="0" kern="1200" dirty="0">
              <a:solidFill>
                <a:prstClr val="black"/>
              </a:solidFill>
              <a:latin typeface="Calibri" panose="020F0502020204030204"/>
            </a:endParaRPr>
          </a:p>
          <a:p>
            <a:pPr>
              <a:spcBef>
                <a:spcPts val="1200"/>
              </a:spcBef>
              <a:spcAft>
                <a:spcPts val="1200"/>
              </a:spcAft>
              <a:defRPr/>
            </a:pPr>
            <a:endParaRPr lang="en-US" sz="2400" b="0" kern="1200" dirty="0">
              <a:solidFill>
                <a:prstClr val="black"/>
              </a:solidFill>
              <a:latin typeface="Calibri" panose="020F0502020204030204"/>
            </a:endParaRPr>
          </a:p>
          <a:p>
            <a:pPr marL="0" indent="0">
              <a:spcBef>
                <a:spcPts val="1200"/>
              </a:spcBef>
              <a:spcAft>
                <a:spcPts val="1200"/>
              </a:spcAft>
              <a:buNone/>
              <a:defRPr/>
            </a:pPr>
            <a:br>
              <a:rPr lang="en-US" sz="2800" b="0" kern="1200" dirty="0">
                <a:solidFill>
                  <a:prstClr val="black"/>
                </a:solidFill>
                <a:latin typeface="Calibri" panose="020F0502020204030204"/>
              </a:rPr>
            </a:br>
            <a:endParaRPr lang="en-US" sz="2400" b="0" kern="1200" dirty="0">
              <a:solidFill>
                <a:prstClr val="black"/>
              </a:solidFill>
              <a:latin typeface="Calibri" panose="020F0502020204030204"/>
            </a:endParaRPr>
          </a:p>
        </p:txBody>
      </p:sp>
      <p:sp>
        <p:nvSpPr>
          <p:cNvPr id="37892" name="Slide Number Placeholder 4">
            <a:extLst>
              <a:ext uri="{FF2B5EF4-FFF2-40B4-BE49-F238E27FC236}">
                <a16:creationId xmlns:a16="http://schemas.microsoft.com/office/drawing/2014/main" id="{A6F48D0F-9CF7-4DAE-9D93-F7E1B1344F4A}"/>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442BF68-CA6F-42CC-8882-7BF8F113288B}" type="slidenum">
              <a:rPr lang="en-US" altLang="en-US" smtClean="0">
                <a:solidFill>
                  <a:srgbClr val="3D4250"/>
                </a:solidFill>
              </a:rPr>
              <a:pPr/>
              <a:t>26</a:t>
            </a:fld>
            <a:endParaRPr lang="en-US" altLang="en-US" dirty="0">
              <a:solidFill>
                <a:srgbClr val="3D4250"/>
              </a:solidFill>
            </a:endParaRPr>
          </a:p>
        </p:txBody>
      </p:sp>
      <p:sp>
        <p:nvSpPr>
          <p:cNvPr id="3" name="Content Placeholder 1">
            <a:extLst>
              <a:ext uri="{FF2B5EF4-FFF2-40B4-BE49-F238E27FC236}">
                <a16:creationId xmlns:a16="http://schemas.microsoft.com/office/drawing/2014/main" id="{D517A356-70CD-7878-4455-5F1FB718FC6F}"/>
              </a:ext>
            </a:extLst>
          </p:cNvPr>
          <p:cNvSpPr txBox="1">
            <a:spLocks/>
          </p:cNvSpPr>
          <p:nvPr/>
        </p:nvSpPr>
        <p:spPr bwMode="auto">
          <a:xfrm>
            <a:off x="533400" y="1066800"/>
            <a:ext cx="8410575" cy="551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7" tIns="45704" rIns="91407" bIns="45704" numCol="1" anchor="t" anchorCtr="0" compatLnSpc="1">
            <a:prstTxWarp prst="textNoShape">
              <a:avLst/>
            </a:prstTxWarp>
          </a:bodyPr>
          <a:lstStyle>
            <a:lvl1pPr marL="171450" indent="-171450" algn="l" defTabSz="614363" rtl="0" eaLnBrk="0" fontAlgn="base" hangingPunct="0">
              <a:spcBef>
                <a:spcPct val="50000"/>
              </a:spcBef>
              <a:spcAft>
                <a:spcPct val="8000"/>
              </a:spcAft>
              <a:buClr>
                <a:srgbClr val="003366"/>
              </a:buClr>
              <a:buSzPct val="110000"/>
              <a:buFont typeface="Wingdings" panose="05000000000000000000" pitchFamily="2" charset="2"/>
              <a:buChar char="§"/>
              <a:defRPr b="1">
                <a:solidFill>
                  <a:srgbClr val="23405F"/>
                </a:solidFill>
                <a:latin typeface="+mn-lt"/>
                <a:ea typeface="+mn-ea"/>
                <a:cs typeface="+mn-cs"/>
              </a:defRPr>
            </a:lvl1pPr>
            <a:lvl2pPr marL="500063" indent="-192088" algn="l" defTabSz="614363" rtl="0" eaLnBrk="0" fontAlgn="base" hangingPunct="0">
              <a:lnSpc>
                <a:spcPct val="90000"/>
              </a:lnSpc>
              <a:spcBef>
                <a:spcPct val="25000"/>
              </a:spcBef>
              <a:spcAft>
                <a:spcPct val="0"/>
              </a:spcAft>
              <a:buClr>
                <a:srgbClr val="B2B2B2"/>
              </a:buClr>
              <a:buChar char="–"/>
              <a:defRPr sz="1200">
                <a:solidFill>
                  <a:srgbClr val="23405F"/>
                </a:solidFill>
                <a:latin typeface="+mn-lt"/>
              </a:defRPr>
            </a:lvl2pPr>
            <a:lvl3pPr marL="768350" indent="-152400" algn="l" defTabSz="614363" rtl="0" eaLnBrk="0" fontAlgn="base" hangingPunct="0">
              <a:spcBef>
                <a:spcPct val="20000"/>
              </a:spcBef>
              <a:spcAft>
                <a:spcPct val="0"/>
              </a:spcAft>
              <a:buClr>
                <a:srgbClr val="B2B2B2"/>
              </a:buClr>
              <a:buChar char="•"/>
              <a:defRPr sz="900">
                <a:solidFill>
                  <a:srgbClr val="23405F"/>
                </a:solidFill>
                <a:latin typeface="+mn-lt"/>
              </a:defRPr>
            </a:lvl3pPr>
            <a:lvl4pPr marL="1076325" indent="-153988" algn="l" defTabSz="614363" rtl="0" eaLnBrk="0" fontAlgn="base" hangingPunct="0">
              <a:spcBef>
                <a:spcPct val="20000"/>
              </a:spcBef>
              <a:spcAft>
                <a:spcPct val="0"/>
              </a:spcAft>
              <a:buClr>
                <a:srgbClr val="B2B2B2"/>
              </a:buClr>
              <a:buChar char="–"/>
              <a:defRPr sz="900">
                <a:solidFill>
                  <a:srgbClr val="23405F"/>
                </a:solidFill>
                <a:latin typeface="+mn-lt"/>
              </a:defRPr>
            </a:lvl4pPr>
            <a:lvl5pPr marL="1384300" indent="-152400" algn="l" defTabSz="614363" rtl="0" eaLnBrk="0" fontAlgn="base" hangingPunct="0">
              <a:spcBef>
                <a:spcPct val="20000"/>
              </a:spcBef>
              <a:spcAft>
                <a:spcPct val="0"/>
              </a:spcAft>
              <a:buClr>
                <a:srgbClr val="B2B2B2"/>
              </a:buClr>
              <a:buChar char="»"/>
              <a:defRPr sz="900">
                <a:solidFill>
                  <a:srgbClr val="23405F"/>
                </a:solidFill>
                <a:latin typeface="+mn-lt"/>
              </a:defRPr>
            </a:lvl5pPr>
            <a:lvl6pPr marL="1727597" indent="-153591" algn="l" defTabSz="615554" rtl="0" fontAlgn="base">
              <a:spcBef>
                <a:spcPct val="20000"/>
              </a:spcBef>
              <a:spcAft>
                <a:spcPct val="0"/>
              </a:spcAft>
              <a:buClr>
                <a:srgbClr val="B2B2B2"/>
              </a:buClr>
              <a:buChar char="»"/>
              <a:defRPr sz="900">
                <a:solidFill>
                  <a:srgbClr val="23405F"/>
                </a:solidFill>
                <a:latin typeface="+mn-lt"/>
              </a:defRPr>
            </a:lvl6pPr>
            <a:lvl7pPr marL="2070497" indent="-153591" algn="l" defTabSz="615554" rtl="0" fontAlgn="base">
              <a:spcBef>
                <a:spcPct val="20000"/>
              </a:spcBef>
              <a:spcAft>
                <a:spcPct val="0"/>
              </a:spcAft>
              <a:buClr>
                <a:srgbClr val="B2B2B2"/>
              </a:buClr>
              <a:buChar char="»"/>
              <a:defRPr sz="900">
                <a:solidFill>
                  <a:srgbClr val="23405F"/>
                </a:solidFill>
                <a:latin typeface="+mn-lt"/>
              </a:defRPr>
            </a:lvl7pPr>
            <a:lvl8pPr marL="2413397" indent="-153591" algn="l" defTabSz="615554" rtl="0" fontAlgn="base">
              <a:spcBef>
                <a:spcPct val="20000"/>
              </a:spcBef>
              <a:spcAft>
                <a:spcPct val="0"/>
              </a:spcAft>
              <a:buClr>
                <a:srgbClr val="B2B2B2"/>
              </a:buClr>
              <a:buChar char="»"/>
              <a:defRPr sz="900">
                <a:solidFill>
                  <a:srgbClr val="23405F"/>
                </a:solidFill>
                <a:latin typeface="+mn-lt"/>
              </a:defRPr>
            </a:lvl8pPr>
            <a:lvl9pPr marL="2756297" indent="-153591" algn="l" defTabSz="615554" rtl="0" fontAlgn="base">
              <a:spcBef>
                <a:spcPct val="20000"/>
              </a:spcBef>
              <a:spcAft>
                <a:spcPct val="0"/>
              </a:spcAft>
              <a:buClr>
                <a:srgbClr val="B2B2B2"/>
              </a:buClr>
              <a:buChar char="»"/>
              <a:defRPr sz="900">
                <a:solidFill>
                  <a:srgbClr val="23405F"/>
                </a:solidFill>
                <a:latin typeface="+mn-lt"/>
              </a:defRPr>
            </a:lvl9pPr>
          </a:lstStyle>
          <a:p>
            <a:pPr>
              <a:spcBef>
                <a:spcPts val="1200"/>
              </a:spcBef>
              <a:spcAft>
                <a:spcPts val="1200"/>
              </a:spcAft>
              <a:defRPr/>
            </a:pPr>
            <a:r>
              <a:rPr lang="en-US" sz="2000" dirty="0">
                <a:solidFill>
                  <a:srgbClr val="002060"/>
                </a:solidFill>
                <a:latin typeface="+mj-lt"/>
              </a:rPr>
              <a:t>For technical assistance please contact </a:t>
            </a:r>
            <a:r>
              <a:rPr lang="en-US" sz="2000" dirty="0">
                <a:solidFill>
                  <a:srgbClr val="0070C0"/>
                </a:solidFill>
                <a:latin typeface="+mj-lt"/>
                <a:hlinkClick r:id="rId3">
                  <a:extLst>
                    <a:ext uri="{A12FA001-AC4F-418D-AE19-62706E023703}">
                      <ahyp:hlinkClr xmlns:ahyp="http://schemas.microsoft.com/office/drawing/2018/hyperlinkcolor" val="tx"/>
                    </a:ext>
                  </a:extLst>
                </a:hlinkClick>
              </a:rPr>
              <a:t>gregory.danis@dot.gov</a:t>
            </a:r>
            <a:r>
              <a:rPr lang="en-US" sz="2000" dirty="0">
                <a:solidFill>
                  <a:srgbClr val="0070C0"/>
                </a:solidFill>
                <a:latin typeface="+mj-lt"/>
              </a:rPr>
              <a:t>  </a:t>
            </a:r>
            <a:endParaRPr lang="en-US" sz="2000" kern="1200" dirty="0">
              <a:solidFill>
                <a:srgbClr val="002060"/>
              </a:solidFill>
              <a:latin typeface="+mj-lt"/>
            </a:endParaRPr>
          </a:p>
          <a:p>
            <a:pPr>
              <a:spcBef>
                <a:spcPts val="1200"/>
              </a:spcBef>
              <a:spcAft>
                <a:spcPts val="1200"/>
              </a:spcAft>
              <a:defRPr/>
            </a:pPr>
            <a:r>
              <a:rPr lang="en-US" sz="2000" kern="1200" dirty="0">
                <a:solidFill>
                  <a:srgbClr val="002060"/>
                </a:solidFill>
                <a:latin typeface="+mj-lt"/>
              </a:rPr>
              <a:t>Completed plans should be submitted to </a:t>
            </a:r>
            <a:r>
              <a:rPr lang="en-US" sz="2000" kern="1200" dirty="0">
                <a:solidFill>
                  <a:srgbClr val="0070C0"/>
                </a:solidFill>
                <a:latin typeface="+mj-lt"/>
                <a:hlinkClick r:id="rId4">
                  <a:extLst>
                    <a:ext uri="{A12FA001-AC4F-418D-AE19-62706E023703}">
                      <ahyp:hlinkClr xmlns:ahyp="http://schemas.microsoft.com/office/drawing/2018/hyperlinkcolor" val="tx"/>
                    </a:ext>
                  </a:extLst>
                </a:hlinkClick>
              </a:rPr>
              <a:t>civilrights.marad@dot.gov</a:t>
            </a:r>
            <a:r>
              <a:rPr lang="en-US" sz="2000" kern="1200" dirty="0">
                <a:solidFill>
                  <a:srgbClr val="0070C0"/>
                </a:solidFill>
                <a:latin typeface="+mj-lt"/>
              </a:rPr>
              <a:t> </a:t>
            </a:r>
          </a:p>
          <a:p>
            <a:pPr marL="409575" lvl="1" indent="0">
              <a:spcBef>
                <a:spcPts val="1200"/>
              </a:spcBef>
              <a:spcAft>
                <a:spcPts val="1200"/>
              </a:spcAft>
              <a:buFontTx/>
              <a:buNone/>
              <a:defRPr/>
            </a:pPr>
            <a:endParaRPr lang="en-US" sz="2200" kern="1200" dirty="0">
              <a:solidFill>
                <a:prstClr val="black"/>
              </a:solidFill>
              <a:latin typeface="Calibri" panose="020F0502020204030204"/>
            </a:endParaRPr>
          </a:p>
          <a:p>
            <a:pPr>
              <a:spcBef>
                <a:spcPts val="1200"/>
              </a:spcBef>
              <a:spcAft>
                <a:spcPts val="1200"/>
              </a:spcAft>
              <a:defRPr/>
            </a:pPr>
            <a:endParaRPr lang="en-US" sz="2400" b="0" kern="1200" dirty="0">
              <a:solidFill>
                <a:prstClr val="black"/>
              </a:solidFill>
              <a:latin typeface="Calibri" panose="020F0502020204030204"/>
            </a:endParaRPr>
          </a:p>
          <a:p>
            <a:pPr>
              <a:spcBef>
                <a:spcPts val="1200"/>
              </a:spcBef>
              <a:spcAft>
                <a:spcPts val="1200"/>
              </a:spcAft>
              <a:defRPr/>
            </a:pPr>
            <a:endParaRPr lang="en-US" sz="2400" b="0" kern="1200" dirty="0">
              <a:solidFill>
                <a:prstClr val="black"/>
              </a:solidFill>
              <a:latin typeface="Calibri" panose="020F0502020204030204"/>
            </a:endParaRPr>
          </a:p>
          <a:p>
            <a:pPr>
              <a:spcBef>
                <a:spcPts val="1200"/>
              </a:spcBef>
              <a:spcAft>
                <a:spcPts val="1200"/>
              </a:spcAft>
              <a:defRPr/>
            </a:pPr>
            <a:endParaRPr lang="en-US" sz="2400" b="0" kern="1200" dirty="0">
              <a:solidFill>
                <a:prstClr val="black"/>
              </a:solidFill>
              <a:latin typeface="Calibri" panose="020F0502020204030204"/>
            </a:endParaRPr>
          </a:p>
          <a:p>
            <a:pPr>
              <a:spcBef>
                <a:spcPts val="1200"/>
              </a:spcBef>
              <a:spcAft>
                <a:spcPts val="1200"/>
              </a:spcAft>
              <a:defRPr/>
            </a:pPr>
            <a:endParaRPr lang="en-US" sz="2400" b="0" kern="1200" dirty="0">
              <a:solidFill>
                <a:prstClr val="black"/>
              </a:solidFill>
              <a:latin typeface="Calibri" panose="020F0502020204030204"/>
            </a:endParaRPr>
          </a:p>
          <a:p>
            <a:pPr marL="0" indent="0">
              <a:spcBef>
                <a:spcPts val="1200"/>
              </a:spcBef>
              <a:spcAft>
                <a:spcPts val="1200"/>
              </a:spcAft>
              <a:buNone/>
              <a:defRPr/>
            </a:pPr>
            <a:br>
              <a:rPr lang="en-US" sz="2800" b="0" kern="1200" dirty="0">
                <a:solidFill>
                  <a:prstClr val="black"/>
                </a:solidFill>
                <a:latin typeface="Calibri" panose="020F0502020204030204"/>
              </a:rPr>
            </a:br>
            <a:endParaRPr lang="en-US" sz="2400" b="0" kern="1200" dirty="0">
              <a:solidFill>
                <a:prstClr val="black"/>
              </a:solidFill>
              <a:latin typeface="Calibri" panose="020F0502020204030204"/>
            </a:endParaRPr>
          </a:p>
        </p:txBody>
      </p:sp>
    </p:spTree>
    <p:extLst>
      <p:ext uri="{BB962C8B-B14F-4D97-AF65-F5344CB8AC3E}">
        <p14:creationId xmlns:p14="http://schemas.microsoft.com/office/powerpoint/2010/main" val="358338672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F073BD11-A83C-4200-ACAE-D664974A0B46}"/>
              </a:ext>
            </a:extLst>
          </p:cNvPr>
          <p:cNvSpPr>
            <a:spLocks noGrp="1"/>
          </p:cNvSpPr>
          <p:nvPr>
            <p:ph type="title"/>
          </p:nvPr>
        </p:nvSpPr>
        <p:spPr>
          <a:xfrm>
            <a:off x="0" y="0"/>
            <a:ext cx="8609013" cy="698500"/>
          </a:xfrm>
        </p:spPr>
        <p:txBody>
          <a:bodyPr/>
          <a:lstStyle/>
          <a:p>
            <a:r>
              <a:rPr lang="en-US" altLang="en-US" sz="2800" dirty="0">
                <a:latin typeface="Baskerville Old Face" panose="02020602080505020303" pitchFamily="18" charset="0"/>
              </a:rPr>
              <a:t>What is covered under Title VI?</a:t>
            </a:r>
            <a:endParaRPr lang="en-US" altLang="en-US" sz="2400" dirty="0">
              <a:latin typeface="Baskerville Old Face" panose="02020602080505020303" pitchFamily="18" charset="0"/>
            </a:endParaRPr>
          </a:p>
        </p:txBody>
      </p:sp>
      <p:sp>
        <p:nvSpPr>
          <p:cNvPr id="2" name="Content Placeholder 1">
            <a:extLst>
              <a:ext uri="{FF2B5EF4-FFF2-40B4-BE49-F238E27FC236}">
                <a16:creationId xmlns:a16="http://schemas.microsoft.com/office/drawing/2014/main" id="{58B8389E-B533-405D-94F4-C6145A034247}"/>
              </a:ext>
            </a:extLst>
          </p:cNvPr>
          <p:cNvSpPr>
            <a:spLocks noGrp="1"/>
          </p:cNvSpPr>
          <p:nvPr>
            <p:ph idx="1"/>
          </p:nvPr>
        </p:nvSpPr>
        <p:spPr>
          <a:xfrm>
            <a:off x="382588" y="873125"/>
            <a:ext cx="4435475" cy="5676900"/>
          </a:xfrm>
        </p:spPr>
        <p:txBody>
          <a:bodyPr/>
          <a:lstStyle/>
          <a:p>
            <a:pPr marL="0" indent="0">
              <a:spcBef>
                <a:spcPts val="1200"/>
              </a:spcBef>
              <a:spcAft>
                <a:spcPts val="1200"/>
              </a:spcAft>
              <a:buFont typeface="Wingdings" panose="05000000000000000000" pitchFamily="2" charset="2"/>
              <a:buNone/>
              <a:defRPr/>
            </a:pPr>
            <a:r>
              <a:rPr lang="en-US" sz="2400" b="0" kern="1200" dirty="0">
                <a:solidFill>
                  <a:prstClr val="black"/>
                </a:solidFill>
                <a:latin typeface="Calibri" panose="020F0502020204030204"/>
              </a:rPr>
              <a:t>Coverage extends to </a:t>
            </a:r>
            <a:r>
              <a:rPr lang="en-US" sz="2400" kern="1200" dirty="0">
                <a:solidFill>
                  <a:prstClr val="black"/>
                </a:solidFill>
                <a:latin typeface="Calibri" panose="020F0502020204030204"/>
              </a:rPr>
              <a:t>entire program or activity</a:t>
            </a:r>
            <a:r>
              <a:rPr lang="en-US" sz="2400" b="0" kern="1200" dirty="0">
                <a:solidFill>
                  <a:prstClr val="black"/>
                </a:solidFill>
                <a:latin typeface="Calibri" panose="020F0502020204030204"/>
              </a:rPr>
              <a:t>, i.e., to all parts of a recipient's operations, even if only one part of recipient operation receives the Federal assistance.*</a:t>
            </a:r>
          </a:p>
          <a:p>
            <a:pPr marL="0" indent="0">
              <a:spcBef>
                <a:spcPts val="1200"/>
              </a:spcBef>
              <a:spcAft>
                <a:spcPts val="1200"/>
              </a:spcAft>
              <a:buFont typeface="Wingdings" panose="05000000000000000000" pitchFamily="2" charset="2"/>
              <a:buNone/>
              <a:defRPr/>
            </a:pPr>
            <a:r>
              <a:rPr lang="en-US" sz="2400" b="0" kern="1200" dirty="0">
                <a:solidFill>
                  <a:prstClr val="black"/>
                </a:solidFill>
                <a:latin typeface="Calibri" panose="020F0502020204030204"/>
              </a:rPr>
              <a:t>.</a:t>
            </a:r>
          </a:p>
          <a:p>
            <a:pPr marL="0" indent="0">
              <a:buFont typeface="Wingdings" panose="05000000000000000000" pitchFamily="2" charset="2"/>
              <a:buNone/>
              <a:defRPr/>
            </a:pPr>
            <a:endParaRPr lang="en-US" sz="2800" dirty="0"/>
          </a:p>
        </p:txBody>
      </p:sp>
      <p:sp>
        <p:nvSpPr>
          <p:cNvPr id="25604" name="Slide Number Placeholder 4">
            <a:extLst>
              <a:ext uri="{FF2B5EF4-FFF2-40B4-BE49-F238E27FC236}">
                <a16:creationId xmlns:a16="http://schemas.microsoft.com/office/drawing/2014/main" id="{7B4AF000-26C7-43D6-A818-85EB80E33514}"/>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608FFFD-D705-4706-942A-D04896384031}" type="slidenum">
              <a:rPr lang="en-US" altLang="en-US">
                <a:solidFill>
                  <a:srgbClr val="3D4250"/>
                </a:solidFill>
              </a:rPr>
              <a:pPr/>
              <a:t>3</a:t>
            </a:fld>
            <a:endParaRPr lang="en-US" altLang="en-US" dirty="0">
              <a:solidFill>
                <a:srgbClr val="3D4250"/>
              </a:solidFill>
            </a:endParaRPr>
          </a:p>
        </p:txBody>
      </p:sp>
      <p:pic>
        <p:nvPicPr>
          <p:cNvPr id="25605" name="Picture 2">
            <a:extLst>
              <a:ext uri="{FF2B5EF4-FFF2-40B4-BE49-F238E27FC236}">
                <a16:creationId xmlns:a16="http://schemas.microsoft.com/office/drawing/2014/main" id="{165EAF97-3AFE-4772-97EE-922255403A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3188" y="1347788"/>
            <a:ext cx="3425825"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1">
            <a:extLst>
              <a:ext uri="{FF2B5EF4-FFF2-40B4-BE49-F238E27FC236}">
                <a16:creationId xmlns:a16="http://schemas.microsoft.com/office/drawing/2014/main" id="{D6E70D18-4D50-48C5-BF25-19CC716260B3}"/>
              </a:ext>
            </a:extLst>
          </p:cNvPr>
          <p:cNvSpPr txBox="1">
            <a:spLocks/>
          </p:cNvSpPr>
          <p:nvPr/>
        </p:nvSpPr>
        <p:spPr bwMode="auto">
          <a:xfrm>
            <a:off x="5449888" y="1347788"/>
            <a:ext cx="3159125" cy="520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7" tIns="45704" rIns="91407" bIns="45704"/>
          <a:lstStyle>
            <a:lvl1pPr marL="228600" indent="-228600" algn="l" defTabSz="820738" rtl="0" eaLnBrk="1" fontAlgn="base" hangingPunct="1">
              <a:spcBef>
                <a:spcPct val="50000"/>
              </a:spcBef>
              <a:spcAft>
                <a:spcPct val="8000"/>
              </a:spcAft>
              <a:buClr>
                <a:srgbClr val="003366"/>
              </a:buClr>
              <a:buSzPct val="110000"/>
              <a:buFont typeface="Wingdings" panose="05000000000000000000" pitchFamily="2" charset="2"/>
              <a:buChar char="§"/>
              <a:defRPr b="1">
                <a:solidFill>
                  <a:srgbClr val="23405F"/>
                </a:solidFill>
                <a:latin typeface="+mn-lt"/>
                <a:ea typeface="+mn-ea"/>
                <a:cs typeface="+mn-cs"/>
              </a:defRPr>
            </a:lvl1pPr>
            <a:lvl2pPr marL="666750" indent="-257175" algn="l" defTabSz="820738" rtl="0" eaLnBrk="1" fontAlgn="base" hangingPunct="1">
              <a:lnSpc>
                <a:spcPct val="90000"/>
              </a:lnSpc>
              <a:spcBef>
                <a:spcPct val="25000"/>
              </a:spcBef>
              <a:spcAft>
                <a:spcPct val="0"/>
              </a:spcAft>
              <a:buClr>
                <a:srgbClr val="B2B2B2"/>
              </a:buClr>
              <a:buChar char="–"/>
              <a:defRPr sz="1600">
                <a:solidFill>
                  <a:srgbClr val="23405F"/>
                </a:solidFill>
                <a:latin typeface="+mn-lt"/>
              </a:defRPr>
            </a:lvl2pPr>
            <a:lvl3pPr marL="1025525" indent="-204788" algn="l" defTabSz="820738" rtl="0" eaLnBrk="1" fontAlgn="base" hangingPunct="1">
              <a:spcBef>
                <a:spcPct val="20000"/>
              </a:spcBef>
              <a:spcAft>
                <a:spcPct val="0"/>
              </a:spcAft>
              <a:buClr>
                <a:srgbClr val="B2B2B2"/>
              </a:buClr>
              <a:buChar char="•"/>
              <a:defRPr sz="1200">
                <a:solidFill>
                  <a:srgbClr val="23405F"/>
                </a:solidFill>
                <a:latin typeface="+mn-lt"/>
              </a:defRPr>
            </a:lvl3pPr>
            <a:lvl4pPr marL="1436688" indent="-206375" algn="l" defTabSz="820738" rtl="0" eaLnBrk="1" fontAlgn="base" hangingPunct="1">
              <a:spcBef>
                <a:spcPct val="20000"/>
              </a:spcBef>
              <a:spcAft>
                <a:spcPct val="0"/>
              </a:spcAft>
              <a:buClr>
                <a:srgbClr val="B2B2B2"/>
              </a:buClr>
              <a:buChar char="–"/>
              <a:defRPr sz="1200">
                <a:solidFill>
                  <a:srgbClr val="23405F"/>
                </a:solidFill>
                <a:latin typeface="+mn-lt"/>
              </a:defRPr>
            </a:lvl4pPr>
            <a:lvl5pPr marL="1846263" indent="-204788" algn="l" defTabSz="820738" rtl="0" eaLnBrk="1" fontAlgn="base" hangingPunct="1">
              <a:spcBef>
                <a:spcPct val="20000"/>
              </a:spcBef>
              <a:spcAft>
                <a:spcPct val="0"/>
              </a:spcAft>
              <a:buClr>
                <a:srgbClr val="B2B2B2"/>
              </a:buClr>
              <a:buChar char="»"/>
              <a:defRPr sz="1200">
                <a:solidFill>
                  <a:srgbClr val="23405F"/>
                </a:solidFill>
                <a:latin typeface="+mn-lt"/>
              </a:defRPr>
            </a:lvl5pPr>
            <a:lvl6pPr marL="2303463" indent="-204788" algn="l" defTabSz="820738" rtl="0" eaLnBrk="1" fontAlgn="base" hangingPunct="1">
              <a:spcBef>
                <a:spcPct val="20000"/>
              </a:spcBef>
              <a:spcAft>
                <a:spcPct val="0"/>
              </a:spcAft>
              <a:buClr>
                <a:srgbClr val="B2B2B2"/>
              </a:buClr>
              <a:buChar char="»"/>
              <a:defRPr sz="1200">
                <a:solidFill>
                  <a:srgbClr val="23405F"/>
                </a:solidFill>
                <a:latin typeface="+mn-lt"/>
              </a:defRPr>
            </a:lvl6pPr>
            <a:lvl7pPr marL="2760663" indent="-204788" algn="l" defTabSz="820738" rtl="0" eaLnBrk="1" fontAlgn="base" hangingPunct="1">
              <a:spcBef>
                <a:spcPct val="20000"/>
              </a:spcBef>
              <a:spcAft>
                <a:spcPct val="0"/>
              </a:spcAft>
              <a:buClr>
                <a:srgbClr val="B2B2B2"/>
              </a:buClr>
              <a:buChar char="»"/>
              <a:defRPr sz="1200">
                <a:solidFill>
                  <a:srgbClr val="23405F"/>
                </a:solidFill>
                <a:latin typeface="+mn-lt"/>
              </a:defRPr>
            </a:lvl7pPr>
            <a:lvl8pPr marL="3217863" indent="-204788" algn="l" defTabSz="820738" rtl="0" eaLnBrk="1" fontAlgn="base" hangingPunct="1">
              <a:spcBef>
                <a:spcPct val="20000"/>
              </a:spcBef>
              <a:spcAft>
                <a:spcPct val="0"/>
              </a:spcAft>
              <a:buClr>
                <a:srgbClr val="B2B2B2"/>
              </a:buClr>
              <a:buChar char="»"/>
              <a:defRPr sz="1200">
                <a:solidFill>
                  <a:srgbClr val="23405F"/>
                </a:solidFill>
                <a:latin typeface="+mn-lt"/>
              </a:defRPr>
            </a:lvl8pPr>
            <a:lvl9pPr marL="3675063" indent="-204788" algn="l" defTabSz="820738" rtl="0" eaLnBrk="1" fontAlgn="base" hangingPunct="1">
              <a:spcBef>
                <a:spcPct val="20000"/>
              </a:spcBef>
              <a:spcAft>
                <a:spcPct val="0"/>
              </a:spcAft>
              <a:buClr>
                <a:srgbClr val="B2B2B2"/>
              </a:buClr>
              <a:buChar char="»"/>
              <a:defRPr sz="1200">
                <a:solidFill>
                  <a:srgbClr val="23405F"/>
                </a:solidFill>
                <a:latin typeface="+mn-lt"/>
              </a:defRPr>
            </a:lvl9pPr>
          </a:lstStyle>
          <a:p>
            <a:pPr marL="0" indent="0">
              <a:spcBef>
                <a:spcPts val="1200"/>
              </a:spcBef>
              <a:spcAft>
                <a:spcPts val="1200"/>
              </a:spcAft>
              <a:buFont typeface="Wingdings" panose="05000000000000000000" pitchFamily="2" charset="2"/>
              <a:buNone/>
              <a:defRPr/>
            </a:pPr>
            <a:endParaRPr lang="en-US" sz="2400" b="0" dirty="0">
              <a:solidFill>
                <a:prstClr val="black"/>
              </a:solidFill>
              <a:latin typeface="Calibri" panose="020F0502020204030204"/>
            </a:endParaRPr>
          </a:p>
          <a:p>
            <a:pPr marL="0" indent="0">
              <a:spcBef>
                <a:spcPts val="1200"/>
              </a:spcBef>
              <a:spcAft>
                <a:spcPts val="1200"/>
              </a:spcAft>
              <a:buFont typeface="Wingdings" panose="05000000000000000000" pitchFamily="2" charset="2"/>
              <a:buNone/>
              <a:defRPr/>
            </a:pPr>
            <a:endParaRPr lang="en-US" sz="2400" b="0" dirty="0">
              <a:solidFill>
                <a:prstClr val="black"/>
              </a:solidFill>
              <a:latin typeface="Calibri" panose="020F0502020204030204"/>
            </a:endParaRPr>
          </a:p>
          <a:p>
            <a:pPr marL="0" indent="0">
              <a:spcBef>
                <a:spcPts val="1200"/>
              </a:spcBef>
              <a:spcAft>
                <a:spcPts val="1200"/>
              </a:spcAft>
              <a:buFont typeface="Wingdings" panose="05000000000000000000" pitchFamily="2" charset="2"/>
              <a:buNone/>
              <a:defRPr/>
            </a:pPr>
            <a:endParaRPr lang="en-US" sz="2400" b="0" dirty="0">
              <a:solidFill>
                <a:prstClr val="black"/>
              </a:solidFill>
              <a:latin typeface="Calibri" panose="020F0502020204030204"/>
            </a:endParaRPr>
          </a:p>
          <a:p>
            <a:pPr marL="0" indent="0">
              <a:spcBef>
                <a:spcPts val="1200"/>
              </a:spcBef>
              <a:spcAft>
                <a:spcPts val="1200"/>
              </a:spcAft>
              <a:buFont typeface="Wingdings" panose="05000000000000000000" pitchFamily="2" charset="2"/>
              <a:buNone/>
              <a:defRPr/>
            </a:pPr>
            <a:endParaRPr lang="en-US" sz="2400" b="0" dirty="0">
              <a:solidFill>
                <a:prstClr val="black"/>
              </a:solidFill>
              <a:latin typeface="Calibri" panose="020F0502020204030204"/>
            </a:endParaRPr>
          </a:p>
          <a:p>
            <a:pPr marL="0" indent="0">
              <a:spcBef>
                <a:spcPts val="1200"/>
              </a:spcBef>
              <a:spcAft>
                <a:spcPts val="1200"/>
              </a:spcAft>
              <a:buFont typeface="Wingdings" panose="05000000000000000000" pitchFamily="2" charset="2"/>
              <a:buNone/>
              <a:defRPr/>
            </a:pPr>
            <a:endParaRPr lang="en-US" sz="2400" b="0" dirty="0">
              <a:solidFill>
                <a:prstClr val="black"/>
              </a:solidFill>
              <a:latin typeface="Calibri" panose="020F0502020204030204"/>
            </a:endParaRPr>
          </a:p>
          <a:p>
            <a:pPr marL="0" indent="0">
              <a:spcBef>
                <a:spcPts val="1200"/>
              </a:spcBef>
              <a:spcAft>
                <a:spcPts val="1200"/>
              </a:spcAft>
              <a:buFont typeface="Wingdings" panose="05000000000000000000" pitchFamily="2" charset="2"/>
              <a:buNone/>
              <a:defRPr/>
            </a:pPr>
            <a:endParaRPr lang="en-US" sz="2400" b="0" dirty="0">
              <a:solidFill>
                <a:prstClr val="black"/>
              </a:solidFill>
              <a:latin typeface="Calibri" panose="020F0502020204030204"/>
            </a:endParaRPr>
          </a:p>
          <a:p>
            <a:pPr marL="0" indent="0">
              <a:spcBef>
                <a:spcPts val="1200"/>
              </a:spcBef>
              <a:spcAft>
                <a:spcPts val="1200"/>
              </a:spcAft>
              <a:buFont typeface="Wingdings" panose="05000000000000000000" pitchFamily="2" charset="2"/>
              <a:buNone/>
              <a:defRPr/>
            </a:pPr>
            <a:endParaRPr lang="en-US" sz="2400" b="0" dirty="0">
              <a:solidFill>
                <a:prstClr val="black"/>
              </a:solidFill>
              <a:latin typeface="Calibri" panose="020F0502020204030204"/>
            </a:endParaRPr>
          </a:p>
          <a:p>
            <a:pPr marL="0" indent="0">
              <a:spcBef>
                <a:spcPts val="1200"/>
              </a:spcBef>
              <a:spcAft>
                <a:spcPts val="1200"/>
              </a:spcAft>
              <a:buFont typeface="Wingdings" panose="05000000000000000000" pitchFamily="2" charset="2"/>
              <a:buNone/>
              <a:defRPr/>
            </a:pPr>
            <a:r>
              <a:rPr lang="en-US" sz="2400" b="0" dirty="0">
                <a:solidFill>
                  <a:prstClr val="black"/>
                </a:solidFill>
                <a:latin typeface="Calibri" panose="020F0502020204030204"/>
              </a:rPr>
              <a:t>*49 CFR Section 21.7(a)</a:t>
            </a:r>
          </a:p>
          <a:p>
            <a:pPr marL="0" indent="0">
              <a:buFont typeface="Wingdings" panose="05000000000000000000" pitchFamily="2" charset="2"/>
              <a:buNone/>
              <a:defRPr/>
            </a:pPr>
            <a:endParaRPr lang="en-US" sz="2800" kern="0"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Content Placeholder 2" descr="Pens and rulers">
            <a:extLst>
              <a:ext uri="{FF2B5EF4-FFF2-40B4-BE49-F238E27FC236}">
                <a16:creationId xmlns:a16="http://schemas.microsoft.com/office/drawing/2014/main" id="{08EF3BD3-4BBD-431F-AEF4-BDF5CEA3457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687388"/>
            <a:ext cx="9163050" cy="6108700"/>
          </a:xfrm>
        </p:spPr>
      </p:pic>
      <p:sp>
        <p:nvSpPr>
          <p:cNvPr id="36867" name="Slide Number Placeholder 3">
            <a:extLst>
              <a:ext uri="{FF2B5EF4-FFF2-40B4-BE49-F238E27FC236}">
                <a16:creationId xmlns:a16="http://schemas.microsoft.com/office/drawing/2014/main" id="{E5A5D925-B4E3-423B-AF5D-44609215AD46}"/>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D418455-5589-47DE-BD6C-F7EA0902340B}" type="slidenum">
              <a:rPr lang="en-US" altLang="en-US" smtClean="0">
                <a:solidFill>
                  <a:srgbClr val="3D4250"/>
                </a:solidFill>
              </a:rPr>
              <a:pPr/>
              <a:t>4</a:t>
            </a:fld>
            <a:endParaRPr lang="en-US" altLang="en-US" dirty="0">
              <a:solidFill>
                <a:srgbClr val="3D4250"/>
              </a:solidFill>
            </a:endParaRPr>
          </a:p>
        </p:txBody>
      </p:sp>
      <p:sp>
        <p:nvSpPr>
          <p:cNvPr id="6" name="Rectangle: Diagonal Corners Snipped 5">
            <a:extLst>
              <a:ext uri="{FF2B5EF4-FFF2-40B4-BE49-F238E27FC236}">
                <a16:creationId xmlns:a16="http://schemas.microsoft.com/office/drawing/2014/main" id="{B74A2C0F-F764-4C6C-BC63-173B6FE03C0B}"/>
              </a:ext>
            </a:extLst>
          </p:cNvPr>
          <p:cNvSpPr/>
          <p:nvPr/>
        </p:nvSpPr>
        <p:spPr>
          <a:xfrm>
            <a:off x="2000250" y="4872038"/>
            <a:ext cx="5341938" cy="1427162"/>
          </a:xfrm>
          <a:prstGeom prst="snip2DiagRect">
            <a:avLst/>
          </a:prstGeom>
          <a:solidFill>
            <a:srgbClr val="111129">
              <a:alpha val="80000"/>
            </a:srgbClr>
          </a:solidFill>
          <a:ln w="28575">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Text Placeholder 5">
            <a:extLst>
              <a:ext uri="{FF2B5EF4-FFF2-40B4-BE49-F238E27FC236}">
                <a16:creationId xmlns:a16="http://schemas.microsoft.com/office/drawing/2014/main" id="{7E8C3A4D-4C2C-4A6C-86E4-A2BD3B521061}"/>
              </a:ext>
            </a:extLst>
          </p:cNvPr>
          <p:cNvSpPr txBox="1">
            <a:spLocks/>
          </p:cNvSpPr>
          <p:nvPr/>
        </p:nvSpPr>
        <p:spPr bwMode="auto">
          <a:xfrm>
            <a:off x="784225" y="5121275"/>
            <a:ext cx="7772400" cy="1500188"/>
          </a:xfrm>
          <a:prstGeom prst="rect">
            <a:avLst/>
          </a:prstGeom>
          <a:noFill/>
          <a:ln>
            <a:noFill/>
          </a:ln>
        </p:spPr>
        <p:txBody>
          <a:bodyPr lIns="101846" tIns="50923" rIns="101846" bIns="50923"/>
          <a:lstStyle>
            <a:lvl1pPr marL="223838" indent="-223838" algn="l" defTabSz="806450" rtl="0" eaLnBrk="0" fontAlgn="base" hangingPunct="0">
              <a:spcBef>
                <a:spcPct val="50000"/>
              </a:spcBef>
              <a:spcAft>
                <a:spcPct val="8000"/>
              </a:spcAft>
              <a:buClr>
                <a:srgbClr val="003366"/>
              </a:buClr>
              <a:buSzPct val="110000"/>
              <a:buFont typeface="Wingdings" panose="05000000000000000000" pitchFamily="2" charset="2"/>
              <a:buChar char="§"/>
              <a:defRPr b="1">
                <a:solidFill>
                  <a:srgbClr val="23405F"/>
                </a:solidFill>
                <a:latin typeface="+mn-lt"/>
                <a:ea typeface="+mn-ea"/>
                <a:cs typeface="+mn-cs"/>
              </a:defRPr>
            </a:lvl1pPr>
            <a:lvl2pPr marL="654050" indent="-252413" algn="l" defTabSz="806450" rtl="0" eaLnBrk="0" fontAlgn="base" hangingPunct="0">
              <a:lnSpc>
                <a:spcPct val="90000"/>
              </a:lnSpc>
              <a:spcBef>
                <a:spcPct val="25000"/>
              </a:spcBef>
              <a:spcAft>
                <a:spcPct val="0"/>
              </a:spcAft>
              <a:buClr>
                <a:srgbClr val="B2B2B2"/>
              </a:buClr>
              <a:buChar char="–"/>
              <a:defRPr sz="1500">
                <a:solidFill>
                  <a:srgbClr val="23405F"/>
                </a:solidFill>
                <a:latin typeface="+mn-lt"/>
              </a:defRPr>
            </a:lvl2pPr>
            <a:lvl3pPr marL="1008063" indent="-200025" algn="l" defTabSz="806450" rtl="0" eaLnBrk="0" fontAlgn="base" hangingPunct="0">
              <a:spcBef>
                <a:spcPct val="20000"/>
              </a:spcBef>
              <a:spcAft>
                <a:spcPct val="0"/>
              </a:spcAft>
              <a:buClr>
                <a:srgbClr val="B2B2B2"/>
              </a:buClr>
              <a:buChar char="•"/>
              <a:defRPr sz="1100">
                <a:solidFill>
                  <a:srgbClr val="23405F"/>
                </a:solidFill>
                <a:latin typeface="+mn-lt"/>
              </a:defRPr>
            </a:lvl3pPr>
            <a:lvl4pPr marL="1411288" indent="-201613" algn="l" defTabSz="806450" rtl="0" eaLnBrk="0" fontAlgn="base" hangingPunct="0">
              <a:spcBef>
                <a:spcPct val="20000"/>
              </a:spcBef>
              <a:spcAft>
                <a:spcPct val="0"/>
              </a:spcAft>
              <a:buClr>
                <a:srgbClr val="B2B2B2"/>
              </a:buClr>
              <a:buChar char="–"/>
              <a:defRPr sz="1100">
                <a:solidFill>
                  <a:srgbClr val="23405F"/>
                </a:solidFill>
                <a:latin typeface="+mn-lt"/>
              </a:defRPr>
            </a:lvl4pPr>
            <a:lvl5pPr marL="1814513" indent="-200025" algn="l" defTabSz="806450" rtl="0" eaLnBrk="0" fontAlgn="base" hangingPunct="0">
              <a:spcBef>
                <a:spcPct val="20000"/>
              </a:spcBef>
              <a:spcAft>
                <a:spcPct val="0"/>
              </a:spcAft>
              <a:buClr>
                <a:srgbClr val="B2B2B2"/>
              </a:buClr>
              <a:buChar char="»"/>
              <a:defRPr sz="1100">
                <a:solidFill>
                  <a:srgbClr val="23405F"/>
                </a:solidFill>
                <a:latin typeface="+mn-lt"/>
              </a:defRPr>
            </a:lvl5pPr>
            <a:lvl6pPr marL="2264695" indent="-201342" algn="l" defTabSz="806925" rtl="0" fontAlgn="base">
              <a:spcBef>
                <a:spcPct val="20000"/>
              </a:spcBef>
              <a:spcAft>
                <a:spcPct val="0"/>
              </a:spcAft>
              <a:buClr>
                <a:srgbClr val="B2B2B2"/>
              </a:buClr>
              <a:buChar char="»"/>
              <a:defRPr sz="1147">
                <a:solidFill>
                  <a:srgbClr val="23405F"/>
                </a:solidFill>
                <a:latin typeface="+mn-lt"/>
              </a:defRPr>
            </a:lvl6pPr>
            <a:lvl7pPr marL="2714202" indent="-201342" algn="l" defTabSz="806925" rtl="0" fontAlgn="base">
              <a:spcBef>
                <a:spcPct val="20000"/>
              </a:spcBef>
              <a:spcAft>
                <a:spcPct val="0"/>
              </a:spcAft>
              <a:buClr>
                <a:srgbClr val="B2B2B2"/>
              </a:buClr>
              <a:buChar char="»"/>
              <a:defRPr sz="1147">
                <a:solidFill>
                  <a:srgbClr val="23405F"/>
                </a:solidFill>
                <a:latin typeface="+mn-lt"/>
              </a:defRPr>
            </a:lvl7pPr>
            <a:lvl8pPr marL="3163707" indent="-201342" algn="l" defTabSz="806925" rtl="0" fontAlgn="base">
              <a:spcBef>
                <a:spcPct val="20000"/>
              </a:spcBef>
              <a:spcAft>
                <a:spcPct val="0"/>
              </a:spcAft>
              <a:buClr>
                <a:srgbClr val="B2B2B2"/>
              </a:buClr>
              <a:buChar char="»"/>
              <a:defRPr sz="1147">
                <a:solidFill>
                  <a:srgbClr val="23405F"/>
                </a:solidFill>
                <a:latin typeface="+mn-lt"/>
              </a:defRPr>
            </a:lvl8pPr>
            <a:lvl9pPr marL="3613212" indent="-201342" algn="l" defTabSz="806925" rtl="0" fontAlgn="base">
              <a:spcBef>
                <a:spcPct val="20000"/>
              </a:spcBef>
              <a:spcAft>
                <a:spcPct val="0"/>
              </a:spcAft>
              <a:buClr>
                <a:srgbClr val="B2B2B2"/>
              </a:buClr>
              <a:buChar char="»"/>
              <a:defRPr sz="1147">
                <a:solidFill>
                  <a:srgbClr val="23405F"/>
                </a:solidFill>
                <a:latin typeface="+mn-lt"/>
              </a:defRPr>
            </a:lvl9pPr>
          </a:lstStyle>
          <a:p>
            <a:pPr marL="0" indent="0" algn="ctr">
              <a:spcBef>
                <a:spcPts val="0"/>
              </a:spcBef>
              <a:spcAft>
                <a:spcPts val="0"/>
              </a:spcAft>
              <a:buFont typeface="Wingdings" panose="05000000000000000000" pitchFamily="2" charset="2"/>
              <a:buNone/>
              <a:defRPr/>
            </a:pPr>
            <a:r>
              <a:rPr lang="en-US" altLang="en-US" sz="3200" kern="0" dirty="0">
                <a:solidFill>
                  <a:schemeClr val="bg1"/>
                </a:solidFill>
                <a:latin typeface="Baskerville Old Face" panose="02020602080505020303" pitchFamily="18" charset="0"/>
              </a:rPr>
              <a:t>Title VI Pre-Award Review</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61ECC-28F7-C86B-838C-64B48B3E9F11}"/>
              </a:ext>
            </a:extLst>
          </p:cNvPr>
          <p:cNvSpPr>
            <a:spLocks noGrp="1"/>
          </p:cNvSpPr>
          <p:nvPr>
            <p:ph type="title"/>
          </p:nvPr>
        </p:nvSpPr>
        <p:spPr>
          <a:xfrm>
            <a:off x="0" y="0"/>
            <a:ext cx="8607425" cy="698500"/>
          </a:xfrm>
        </p:spPr>
        <p:txBody>
          <a:bodyPr/>
          <a:lstStyle/>
          <a:p>
            <a:r>
              <a:rPr lang="en-US" sz="2800" dirty="0">
                <a:latin typeface="Baskerville Old Face" panose="02020602080505020303" pitchFamily="18" charset="0"/>
              </a:rPr>
              <a:t>Notification to Beneficiaries and Participants</a:t>
            </a:r>
            <a:endParaRPr lang="en-US" sz="2800" dirty="0"/>
          </a:p>
        </p:txBody>
      </p:sp>
      <p:sp>
        <p:nvSpPr>
          <p:cNvPr id="3" name="Content Placeholder 2">
            <a:extLst>
              <a:ext uri="{FF2B5EF4-FFF2-40B4-BE49-F238E27FC236}">
                <a16:creationId xmlns:a16="http://schemas.microsoft.com/office/drawing/2014/main" id="{D6DD39A9-BEA6-BDC6-F1FB-41840C685531}"/>
              </a:ext>
            </a:extLst>
          </p:cNvPr>
          <p:cNvSpPr>
            <a:spLocks noGrp="1"/>
          </p:cNvSpPr>
          <p:nvPr>
            <p:ph idx="1"/>
          </p:nvPr>
        </p:nvSpPr>
        <p:spPr/>
        <p:txBody>
          <a:bodyPr/>
          <a:lstStyle/>
          <a:p>
            <a:pPr marL="0" indent="0">
              <a:buNone/>
            </a:pPr>
            <a:r>
              <a:rPr lang="en-US" sz="2000" dirty="0"/>
              <a:t>All recipients are required to submit the following information to MARAD OCR prior to grant execution:</a:t>
            </a:r>
          </a:p>
          <a:p>
            <a:r>
              <a:rPr lang="en-US" sz="2000" dirty="0"/>
              <a:t>A copy of the recipient’s public notice informing the public of their rights under Title VI/ADA* </a:t>
            </a:r>
          </a:p>
          <a:p>
            <a:r>
              <a:rPr lang="en-US" sz="2000" dirty="0"/>
              <a:t>A weblink on the recipient’s website where it has posted a copy of the public notices that are accessible to the public</a:t>
            </a:r>
          </a:p>
          <a:p>
            <a:r>
              <a:rPr lang="en-US" sz="2000" dirty="0"/>
              <a:t> A description of where the recipient has posted this notice in facilities accessible by the public (if applicable)</a:t>
            </a:r>
            <a:br>
              <a:rPr lang="en-US" sz="2000" dirty="0"/>
            </a:br>
            <a:br>
              <a:rPr lang="en-US" sz="2000" dirty="0"/>
            </a:br>
            <a:br>
              <a:rPr lang="en-US" sz="2000" dirty="0"/>
            </a:br>
            <a:br>
              <a:rPr lang="en-US" sz="2000" dirty="0"/>
            </a:br>
            <a:br>
              <a:rPr lang="en-US" sz="2000" dirty="0"/>
            </a:br>
            <a:br>
              <a:rPr lang="en-US" sz="2000" dirty="0"/>
            </a:br>
            <a:br>
              <a:rPr lang="en-US" sz="2000" dirty="0"/>
            </a:br>
            <a:endParaRPr lang="en-US" sz="2000" dirty="0"/>
          </a:p>
        </p:txBody>
      </p:sp>
      <p:sp>
        <p:nvSpPr>
          <p:cNvPr id="4" name="Slide Number Placeholder 3">
            <a:extLst>
              <a:ext uri="{FF2B5EF4-FFF2-40B4-BE49-F238E27FC236}">
                <a16:creationId xmlns:a16="http://schemas.microsoft.com/office/drawing/2014/main" id="{F5DE02F1-0F1B-5D8F-03D9-AC21D5F46F96}"/>
              </a:ext>
            </a:extLst>
          </p:cNvPr>
          <p:cNvSpPr>
            <a:spLocks noGrp="1"/>
          </p:cNvSpPr>
          <p:nvPr>
            <p:ph type="sldNum" sz="quarter" idx="10"/>
          </p:nvPr>
        </p:nvSpPr>
        <p:spPr/>
        <p:txBody>
          <a:bodyPr/>
          <a:lstStyle/>
          <a:p>
            <a:pPr>
              <a:defRPr/>
            </a:pPr>
            <a:fld id="{CDCB8E45-DB46-40C5-B942-D688EE606A4A}" type="slidenum">
              <a:rPr lang="en-US" altLang="en-US" smtClean="0"/>
              <a:pPr>
                <a:defRPr/>
              </a:pPr>
              <a:t>5</a:t>
            </a:fld>
            <a:endParaRPr lang="en-US" altLang="en-US" dirty="0"/>
          </a:p>
        </p:txBody>
      </p:sp>
    </p:spTree>
    <p:extLst>
      <p:ext uri="{BB962C8B-B14F-4D97-AF65-F5344CB8AC3E}">
        <p14:creationId xmlns:p14="http://schemas.microsoft.com/office/powerpoint/2010/main" val="265235513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DC5A2-CFF2-2F56-E0EF-D040ED2EA4CA}"/>
              </a:ext>
            </a:extLst>
          </p:cNvPr>
          <p:cNvSpPr>
            <a:spLocks noGrp="1"/>
          </p:cNvSpPr>
          <p:nvPr>
            <p:ph type="title"/>
          </p:nvPr>
        </p:nvSpPr>
        <p:spPr>
          <a:xfrm>
            <a:off x="0" y="-57150"/>
            <a:ext cx="8609013" cy="698500"/>
          </a:xfrm>
        </p:spPr>
        <p:txBody>
          <a:bodyPr/>
          <a:lstStyle/>
          <a:p>
            <a:r>
              <a:rPr lang="en-US" sz="2800" dirty="0">
                <a:latin typeface="Baskerville Old Face" panose="02020602080505020303" pitchFamily="18" charset="0"/>
              </a:rPr>
              <a:t>Complaint Procedures</a:t>
            </a:r>
          </a:p>
        </p:txBody>
      </p:sp>
      <p:sp>
        <p:nvSpPr>
          <p:cNvPr id="3" name="Content Placeholder 2">
            <a:extLst>
              <a:ext uri="{FF2B5EF4-FFF2-40B4-BE49-F238E27FC236}">
                <a16:creationId xmlns:a16="http://schemas.microsoft.com/office/drawing/2014/main" id="{53A56361-0938-0E5A-B1F0-016E96AE19D5}"/>
              </a:ext>
            </a:extLst>
          </p:cNvPr>
          <p:cNvSpPr>
            <a:spLocks noGrp="1"/>
          </p:cNvSpPr>
          <p:nvPr>
            <p:ph idx="1"/>
          </p:nvPr>
        </p:nvSpPr>
        <p:spPr/>
        <p:txBody>
          <a:bodyPr/>
          <a:lstStyle/>
          <a:p>
            <a:pPr marL="0" indent="0">
              <a:buNone/>
            </a:pPr>
            <a:r>
              <a:rPr lang="en-US" sz="2000" dirty="0"/>
              <a:t>All recipients are required to submit the following information to MARAD OCR prior to grant execution:</a:t>
            </a:r>
            <a:endParaRPr lang="en-US" dirty="0"/>
          </a:p>
          <a:p>
            <a:r>
              <a:rPr lang="en-US" sz="2000" dirty="0"/>
              <a:t>A copy of the recipient’s Title VI/ADA complaint procedures, which must include, but are not limited to, instructions to the public on how to file a Title VI/ADA complaint*</a:t>
            </a:r>
          </a:p>
          <a:p>
            <a:r>
              <a:rPr lang="en-US" sz="2000" dirty="0"/>
              <a:t>A designated employee for coordinating Title VI and ADA complaint investigations</a:t>
            </a:r>
          </a:p>
          <a:p>
            <a:r>
              <a:rPr lang="en-US" sz="2000" dirty="0"/>
              <a:t>A weblink on the recipient’s website where it has posted a copy of the Complaint Form and Procedures</a:t>
            </a:r>
          </a:p>
          <a:p>
            <a:r>
              <a:rPr lang="en-US" sz="2000" dirty="0"/>
              <a:t>A copy of the recipient’s Title VI/ADA Complaint Form**</a:t>
            </a:r>
          </a:p>
        </p:txBody>
      </p:sp>
      <p:sp>
        <p:nvSpPr>
          <p:cNvPr id="4" name="Slide Number Placeholder 3">
            <a:extLst>
              <a:ext uri="{FF2B5EF4-FFF2-40B4-BE49-F238E27FC236}">
                <a16:creationId xmlns:a16="http://schemas.microsoft.com/office/drawing/2014/main" id="{7BA3D54E-F618-1076-E018-F501063B0361}"/>
              </a:ext>
            </a:extLst>
          </p:cNvPr>
          <p:cNvSpPr>
            <a:spLocks noGrp="1"/>
          </p:cNvSpPr>
          <p:nvPr>
            <p:ph type="sldNum" sz="quarter" idx="10"/>
          </p:nvPr>
        </p:nvSpPr>
        <p:spPr/>
        <p:txBody>
          <a:bodyPr/>
          <a:lstStyle/>
          <a:p>
            <a:pPr>
              <a:defRPr/>
            </a:pPr>
            <a:fld id="{CDCB8E45-DB46-40C5-B942-D688EE606A4A}" type="slidenum">
              <a:rPr lang="en-US" altLang="en-US" smtClean="0"/>
              <a:pPr>
                <a:defRPr/>
              </a:pPr>
              <a:t>6</a:t>
            </a:fld>
            <a:endParaRPr lang="en-US" altLang="en-US" dirty="0"/>
          </a:p>
        </p:txBody>
      </p:sp>
    </p:spTree>
    <p:extLst>
      <p:ext uri="{BB962C8B-B14F-4D97-AF65-F5344CB8AC3E}">
        <p14:creationId xmlns:p14="http://schemas.microsoft.com/office/powerpoint/2010/main" val="378628006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61ECC-28F7-C86B-838C-64B48B3E9F11}"/>
              </a:ext>
            </a:extLst>
          </p:cNvPr>
          <p:cNvSpPr>
            <a:spLocks noGrp="1"/>
          </p:cNvSpPr>
          <p:nvPr>
            <p:ph type="title"/>
          </p:nvPr>
        </p:nvSpPr>
        <p:spPr>
          <a:xfrm>
            <a:off x="0" y="0"/>
            <a:ext cx="8607425" cy="698500"/>
          </a:xfrm>
        </p:spPr>
        <p:txBody>
          <a:bodyPr/>
          <a:lstStyle/>
          <a:p>
            <a:r>
              <a:rPr lang="en-US" sz="2800" dirty="0">
                <a:latin typeface="Baskerville Old Face" panose="02020602080505020303" pitchFamily="18" charset="0"/>
              </a:rPr>
              <a:t>Complaint Procedures</a:t>
            </a:r>
            <a:endParaRPr lang="en-US" sz="2400" dirty="0">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D6DD39A9-BEA6-BDC6-F1FB-41840C685531}"/>
              </a:ext>
            </a:extLst>
          </p:cNvPr>
          <p:cNvSpPr>
            <a:spLocks noGrp="1"/>
          </p:cNvSpPr>
          <p:nvPr>
            <p:ph idx="1"/>
          </p:nvPr>
        </p:nvSpPr>
        <p:spPr/>
        <p:txBody>
          <a:bodyPr/>
          <a:lstStyle/>
          <a:p>
            <a:pPr marL="0" indent="0">
              <a:buNone/>
            </a:pPr>
            <a:r>
              <a:rPr lang="en-US" sz="2400" dirty="0"/>
              <a:t>Examples:</a:t>
            </a:r>
          </a:p>
          <a:p>
            <a:r>
              <a:rPr lang="en-US" sz="2000" dirty="0">
                <a:solidFill>
                  <a:srgbClr val="0070C0"/>
                </a:solidFill>
                <a:hlinkClick r:id="rId2">
                  <a:extLst>
                    <a:ext uri="{A12FA001-AC4F-418D-AE19-62706E023703}">
                      <ahyp:hlinkClr xmlns:ahyp="http://schemas.microsoft.com/office/drawing/2018/hyperlinkcolor" val="tx"/>
                    </a:ext>
                  </a:extLst>
                </a:hlinkClick>
              </a:rPr>
              <a:t>Port Authority NY NJ</a:t>
            </a:r>
            <a:endParaRPr lang="en-US" sz="2000" dirty="0">
              <a:solidFill>
                <a:srgbClr val="0070C0"/>
              </a:solidFill>
            </a:endParaRPr>
          </a:p>
          <a:p>
            <a:pPr lvl="1"/>
            <a:r>
              <a:rPr lang="en-US" sz="2000" b="1" dirty="0"/>
              <a:t>Policy statement, complaint form, and complaint procedures on page</a:t>
            </a:r>
          </a:p>
          <a:p>
            <a:pPr lvl="1"/>
            <a:r>
              <a:rPr lang="en-US" sz="2000" b="1" dirty="0"/>
              <a:t>Translation of Vital Documents </a:t>
            </a:r>
          </a:p>
          <a:p>
            <a:pPr lvl="1"/>
            <a:r>
              <a:rPr lang="en-US" sz="2000" b="1" dirty="0"/>
              <a:t>Accessible from home page </a:t>
            </a:r>
          </a:p>
          <a:p>
            <a:pPr lvl="1"/>
            <a:r>
              <a:rPr lang="en-US" sz="2000" b="1" dirty="0"/>
              <a:t>Complaint POC</a:t>
            </a:r>
          </a:p>
          <a:p>
            <a:r>
              <a:rPr lang="en-US" sz="2000" dirty="0">
                <a:solidFill>
                  <a:srgbClr val="0070C0"/>
                </a:solidFill>
                <a:hlinkClick r:id="rId3">
                  <a:extLst>
                    <a:ext uri="{A12FA001-AC4F-418D-AE19-62706E023703}">
                      <ahyp:hlinkClr xmlns:ahyp="http://schemas.microsoft.com/office/drawing/2018/hyperlinkcolor" val="tx"/>
                    </a:ext>
                  </a:extLst>
                </a:hlinkClick>
              </a:rPr>
              <a:t>Port of Seattle </a:t>
            </a:r>
            <a:endParaRPr lang="en-US" sz="2000" dirty="0">
              <a:solidFill>
                <a:srgbClr val="0070C0"/>
              </a:solidFill>
            </a:endParaRPr>
          </a:p>
          <a:p>
            <a:pPr lvl="1"/>
            <a:r>
              <a:rPr lang="en-US" sz="2000" b="1" i="1" dirty="0"/>
              <a:t>Policy statement, complaint form on page</a:t>
            </a:r>
          </a:p>
          <a:p>
            <a:pPr lvl="1"/>
            <a:r>
              <a:rPr lang="en-US" sz="2000" b="1" i="1" dirty="0"/>
              <a:t>Accessible from the home page in “3 clicks”</a:t>
            </a:r>
          </a:p>
          <a:p>
            <a:pPr lvl="1"/>
            <a:r>
              <a:rPr lang="en-US" sz="2000" b="1" i="1" dirty="0"/>
              <a:t>No translation of vital documents, no complaint procedures </a:t>
            </a:r>
          </a:p>
          <a:p>
            <a:pPr lvl="1"/>
            <a:r>
              <a:rPr lang="en-US" sz="2000" b="1" i="1" dirty="0"/>
              <a:t>Complaint POC</a:t>
            </a:r>
          </a:p>
          <a:p>
            <a:pPr marL="307975" lvl="1" indent="0">
              <a:buNone/>
            </a:pPr>
            <a:br>
              <a:rPr lang="en-US" sz="1400" dirty="0"/>
            </a:br>
            <a:br>
              <a:rPr lang="en-US" sz="1400" dirty="0"/>
            </a:br>
            <a:br>
              <a:rPr lang="en-US" sz="1400" dirty="0"/>
            </a:br>
            <a:br>
              <a:rPr lang="en-US" sz="1400" dirty="0"/>
            </a:br>
            <a:br>
              <a:rPr lang="en-US" sz="1400" dirty="0"/>
            </a:br>
            <a:br>
              <a:rPr lang="en-US" sz="1400" dirty="0"/>
            </a:br>
            <a:br>
              <a:rPr lang="en-US" sz="1400" dirty="0"/>
            </a:br>
            <a:endParaRPr lang="en-US" sz="1400" dirty="0"/>
          </a:p>
        </p:txBody>
      </p:sp>
      <p:sp>
        <p:nvSpPr>
          <p:cNvPr id="4" name="Slide Number Placeholder 3">
            <a:extLst>
              <a:ext uri="{FF2B5EF4-FFF2-40B4-BE49-F238E27FC236}">
                <a16:creationId xmlns:a16="http://schemas.microsoft.com/office/drawing/2014/main" id="{F5DE02F1-0F1B-5D8F-03D9-AC21D5F46F96}"/>
              </a:ext>
            </a:extLst>
          </p:cNvPr>
          <p:cNvSpPr>
            <a:spLocks noGrp="1"/>
          </p:cNvSpPr>
          <p:nvPr>
            <p:ph type="sldNum" sz="quarter" idx="10"/>
          </p:nvPr>
        </p:nvSpPr>
        <p:spPr/>
        <p:txBody>
          <a:bodyPr/>
          <a:lstStyle/>
          <a:p>
            <a:pPr>
              <a:defRPr/>
            </a:pPr>
            <a:fld id="{CDCB8E45-DB46-40C5-B942-D688EE606A4A}" type="slidenum">
              <a:rPr lang="en-US" altLang="en-US" smtClean="0"/>
              <a:pPr>
                <a:defRPr/>
              </a:pPr>
              <a:t>7</a:t>
            </a:fld>
            <a:endParaRPr lang="en-US" altLang="en-US" dirty="0"/>
          </a:p>
        </p:txBody>
      </p:sp>
    </p:spTree>
    <p:extLst>
      <p:ext uri="{BB962C8B-B14F-4D97-AF65-F5344CB8AC3E}">
        <p14:creationId xmlns:p14="http://schemas.microsoft.com/office/powerpoint/2010/main" val="217131934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3077A-1599-09BA-61CD-4F6E32F09E97}"/>
              </a:ext>
            </a:extLst>
          </p:cNvPr>
          <p:cNvSpPr>
            <a:spLocks noGrp="1"/>
          </p:cNvSpPr>
          <p:nvPr>
            <p:ph type="title"/>
          </p:nvPr>
        </p:nvSpPr>
        <p:spPr>
          <a:xfrm>
            <a:off x="0" y="-42862"/>
            <a:ext cx="8609013" cy="698500"/>
          </a:xfrm>
        </p:spPr>
        <p:txBody>
          <a:bodyPr/>
          <a:lstStyle/>
          <a:p>
            <a:r>
              <a:rPr lang="en-US" sz="2800" dirty="0">
                <a:latin typeface="Baskerville Old Face" panose="02020602080505020303" pitchFamily="18" charset="0"/>
              </a:rPr>
              <a:t>External Investigations, Complaints, &amp; Reviews</a:t>
            </a:r>
          </a:p>
        </p:txBody>
      </p:sp>
      <p:sp>
        <p:nvSpPr>
          <p:cNvPr id="3" name="Content Placeholder 2">
            <a:extLst>
              <a:ext uri="{FF2B5EF4-FFF2-40B4-BE49-F238E27FC236}">
                <a16:creationId xmlns:a16="http://schemas.microsoft.com/office/drawing/2014/main" id="{614A1A3C-0063-6976-3A3E-E586CC329318}"/>
              </a:ext>
            </a:extLst>
          </p:cNvPr>
          <p:cNvSpPr>
            <a:spLocks noGrp="1"/>
          </p:cNvSpPr>
          <p:nvPr>
            <p:ph idx="1"/>
          </p:nvPr>
        </p:nvSpPr>
        <p:spPr/>
        <p:txBody>
          <a:bodyPr/>
          <a:lstStyle/>
          <a:p>
            <a:pPr marL="0" indent="0">
              <a:buNone/>
            </a:pPr>
            <a:r>
              <a:rPr lang="en-US" sz="2000" dirty="0"/>
              <a:t>Recipients must provide:</a:t>
            </a:r>
          </a:p>
          <a:p>
            <a:r>
              <a:rPr lang="en-US" sz="2000" dirty="0"/>
              <a:t>A description of any external lawsuits, investigations, or complaints alleging discrimination on the basis of race, color, national origin (including limited English proficiency), or disability filed against the recipient (or any of its proposed subrecipients, if applicable) within five years of the date of the application, </a:t>
            </a:r>
          </a:p>
          <a:p>
            <a:r>
              <a:rPr lang="en-US" sz="2000" dirty="0"/>
              <a:t>Recipients must also provide explanation of the status or outcome of each matter.</a:t>
            </a:r>
          </a:p>
        </p:txBody>
      </p:sp>
      <p:sp>
        <p:nvSpPr>
          <p:cNvPr id="4" name="Slide Number Placeholder 3">
            <a:extLst>
              <a:ext uri="{FF2B5EF4-FFF2-40B4-BE49-F238E27FC236}">
                <a16:creationId xmlns:a16="http://schemas.microsoft.com/office/drawing/2014/main" id="{13EEEB12-8346-691D-F4F4-5C92D8FF9653}"/>
              </a:ext>
            </a:extLst>
          </p:cNvPr>
          <p:cNvSpPr>
            <a:spLocks noGrp="1"/>
          </p:cNvSpPr>
          <p:nvPr>
            <p:ph type="sldNum" sz="quarter" idx="10"/>
          </p:nvPr>
        </p:nvSpPr>
        <p:spPr/>
        <p:txBody>
          <a:bodyPr/>
          <a:lstStyle/>
          <a:p>
            <a:pPr>
              <a:defRPr/>
            </a:pPr>
            <a:fld id="{CDCB8E45-DB46-40C5-B942-D688EE606A4A}" type="slidenum">
              <a:rPr lang="en-US" altLang="en-US" smtClean="0"/>
              <a:pPr>
                <a:defRPr/>
              </a:pPr>
              <a:t>8</a:t>
            </a:fld>
            <a:endParaRPr lang="en-US" altLang="en-US" dirty="0"/>
          </a:p>
        </p:txBody>
      </p:sp>
    </p:spTree>
    <p:extLst>
      <p:ext uri="{BB962C8B-B14F-4D97-AF65-F5344CB8AC3E}">
        <p14:creationId xmlns:p14="http://schemas.microsoft.com/office/powerpoint/2010/main" val="231208843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478434-A624-5868-88B3-BBAB459548F3}"/>
              </a:ext>
            </a:extLst>
          </p:cNvPr>
          <p:cNvSpPr>
            <a:spLocks noGrp="1"/>
          </p:cNvSpPr>
          <p:nvPr>
            <p:ph idx="1"/>
          </p:nvPr>
        </p:nvSpPr>
        <p:spPr/>
        <p:txBody>
          <a:bodyPr/>
          <a:lstStyle/>
          <a:p>
            <a:pPr marL="0" indent="0">
              <a:buNone/>
            </a:pPr>
            <a:r>
              <a:rPr lang="en-US" sz="2000" dirty="0"/>
              <a:t>Recipients must also provide:</a:t>
            </a:r>
          </a:p>
          <a:p>
            <a:r>
              <a:rPr lang="en-US" sz="2000" dirty="0"/>
              <a:t>A description of any civil rights compliance reviews that are ongoing, or have been completed within the last five years, by MARAD, or other state, local, or federal agencies. This description must discuss*:</a:t>
            </a:r>
          </a:p>
          <a:p>
            <a:pPr lvl="1"/>
            <a:r>
              <a:rPr lang="en-US" sz="2000" dirty="0"/>
              <a:t>Any deficiencies identified by past reviews</a:t>
            </a:r>
          </a:p>
          <a:p>
            <a:pPr lvl="1"/>
            <a:r>
              <a:rPr lang="en-US" sz="2000" dirty="0"/>
              <a:t>Corrective actions taken or that are underway to address the deficiencies identified</a:t>
            </a:r>
          </a:p>
          <a:p>
            <a:pPr lvl="1"/>
            <a:r>
              <a:rPr lang="en-US" sz="2000" dirty="0"/>
              <a:t>Copies of any reports from compliance reviews conducted by another agency</a:t>
            </a:r>
          </a:p>
          <a:p>
            <a:pPr marL="0" indent="0">
              <a:buNone/>
            </a:pPr>
            <a:endParaRPr lang="en-US" sz="2000" dirty="0"/>
          </a:p>
          <a:p>
            <a:endParaRPr lang="en-US" sz="2400" dirty="0"/>
          </a:p>
        </p:txBody>
      </p:sp>
      <p:sp>
        <p:nvSpPr>
          <p:cNvPr id="4" name="Slide Number Placeholder 3">
            <a:extLst>
              <a:ext uri="{FF2B5EF4-FFF2-40B4-BE49-F238E27FC236}">
                <a16:creationId xmlns:a16="http://schemas.microsoft.com/office/drawing/2014/main" id="{DE220466-2950-BA9B-78DA-9FB9C64F19AC}"/>
              </a:ext>
            </a:extLst>
          </p:cNvPr>
          <p:cNvSpPr>
            <a:spLocks noGrp="1"/>
          </p:cNvSpPr>
          <p:nvPr>
            <p:ph type="sldNum" sz="quarter" idx="10"/>
          </p:nvPr>
        </p:nvSpPr>
        <p:spPr/>
        <p:txBody>
          <a:bodyPr/>
          <a:lstStyle/>
          <a:p>
            <a:pPr>
              <a:defRPr/>
            </a:pPr>
            <a:fld id="{CDCB8E45-DB46-40C5-B942-D688EE606A4A}" type="slidenum">
              <a:rPr lang="en-US" altLang="en-US" smtClean="0"/>
              <a:pPr>
                <a:defRPr/>
              </a:pPr>
              <a:t>9</a:t>
            </a:fld>
            <a:endParaRPr lang="en-US" altLang="en-US" dirty="0"/>
          </a:p>
        </p:txBody>
      </p:sp>
      <p:sp>
        <p:nvSpPr>
          <p:cNvPr id="6" name="Title 1">
            <a:extLst>
              <a:ext uri="{FF2B5EF4-FFF2-40B4-BE49-F238E27FC236}">
                <a16:creationId xmlns:a16="http://schemas.microsoft.com/office/drawing/2014/main" id="{86531677-6550-4BD1-C33B-D16222436B8F}"/>
              </a:ext>
            </a:extLst>
          </p:cNvPr>
          <p:cNvSpPr>
            <a:spLocks noGrp="1"/>
          </p:cNvSpPr>
          <p:nvPr>
            <p:ph type="title"/>
          </p:nvPr>
        </p:nvSpPr>
        <p:spPr>
          <a:xfrm>
            <a:off x="0" y="-28575"/>
            <a:ext cx="8609013" cy="698500"/>
          </a:xfrm>
        </p:spPr>
        <p:txBody>
          <a:bodyPr/>
          <a:lstStyle/>
          <a:p>
            <a:r>
              <a:rPr lang="en-US" sz="2800" dirty="0">
                <a:latin typeface="Baskerville Old Face" panose="02020602080505020303" pitchFamily="18" charset="0"/>
              </a:rPr>
              <a:t>External Investigations, Complaints, &amp; Reviews</a:t>
            </a:r>
          </a:p>
        </p:txBody>
      </p:sp>
    </p:spTree>
    <p:extLst>
      <p:ext uri="{BB962C8B-B14F-4D97-AF65-F5344CB8AC3E}">
        <p14:creationId xmlns:p14="http://schemas.microsoft.com/office/powerpoint/2010/main" val="3867419446"/>
      </p:ext>
    </p:extLst>
  </p:cSld>
  <p:clrMapOvr>
    <a:masterClrMapping/>
  </p:clrMapOvr>
  <p:transition/>
</p:sld>
</file>

<file path=ppt/theme/theme1.xml><?xml version="1.0" encoding="utf-8"?>
<a:theme xmlns:a="http://schemas.openxmlformats.org/drawingml/2006/main" name="Stanley">
  <a:themeElements>
    <a:clrScheme name="Stanle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tanle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le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le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le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le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le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le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le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le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le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le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le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le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ley 13">
        <a:dk1>
          <a:srgbClr val="000000"/>
        </a:dk1>
        <a:lt1>
          <a:srgbClr val="FFFFFF"/>
        </a:lt1>
        <a:dk2>
          <a:srgbClr val="000000"/>
        </a:dk2>
        <a:lt2>
          <a:srgbClr val="808080"/>
        </a:lt2>
        <a:accent1>
          <a:srgbClr val="BBE0E3"/>
        </a:accent1>
        <a:accent2>
          <a:srgbClr val="33CC33"/>
        </a:accent2>
        <a:accent3>
          <a:srgbClr val="FFFFFF"/>
        </a:accent3>
        <a:accent4>
          <a:srgbClr val="000000"/>
        </a:accent4>
        <a:accent5>
          <a:srgbClr val="DAEDEF"/>
        </a:accent5>
        <a:accent6>
          <a:srgbClr val="2DB92D"/>
        </a:accent6>
        <a:hlink>
          <a:srgbClr val="FFFF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anley">
  <a:themeElements>
    <a:clrScheme name="Stanle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Stanle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le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le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le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le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le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le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le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le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le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le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le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le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ley 13">
        <a:dk1>
          <a:srgbClr val="000000"/>
        </a:dk1>
        <a:lt1>
          <a:srgbClr val="FFFFFF"/>
        </a:lt1>
        <a:dk2>
          <a:srgbClr val="000000"/>
        </a:dk2>
        <a:lt2>
          <a:srgbClr val="808080"/>
        </a:lt2>
        <a:accent1>
          <a:srgbClr val="BBE0E3"/>
        </a:accent1>
        <a:accent2>
          <a:srgbClr val="33CC33"/>
        </a:accent2>
        <a:accent3>
          <a:srgbClr val="FFFFFF"/>
        </a:accent3>
        <a:accent4>
          <a:srgbClr val="000000"/>
        </a:accent4>
        <a:accent5>
          <a:srgbClr val="DAEDEF"/>
        </a:accent5>
        <a:accent6>
          <a:srgbClr val="2DB92D"/>
        </a:accent6>
        <a:hlink>
          <a:srgbClr val="FFFF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tanley">
  <a:themeElements>
    <a:clrScheme name="Stanley 13">
      <a:dk1>
        <a:srgbClr val="000000"/>
      </a:dk1>
      <a:lt1>
        <a:srgbClr val="FFFFFF"/>
      </a:lt1>
      <a:dk2>
        <a:srgbClr val="000000"/>
      </a:dk2>
      <a:lt2>
        <a:srgbClr val="808080"/>
      </a:lt2>
      <a:accent1>
        <a:srgbClr val="BBE0E3"/>
      </a:accent1>
      <a:accent2>
        <a:srgbClr val="33CC33"/>
      </a:accent2>
      <a:accent3>
        <a:srgbClr val="FFFFFF"/>
      </a:accent3>
      <a:accent4>
        <a:srgbClr val="000000"/>
      </a:accent4>
      <a:accent5>
        <a:srgbClr val="DAEDEF"/>
      </a:accent5>
      <a:accent6>
        <a:srgbClr val="2DB92D"/>
      </a:accent6>
      <a:hlink>
        <a:srgbClr val="FFFF00"/>
      </a:hlink>
      <a:folHlink>
        <a:srgbClr val="CC0000"/>
      </a:folHlink>
    </a:clrScheme>
    <a:fontScheme name="Stanle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le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le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le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le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le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le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le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le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le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le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le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le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ley 13">
        <a:dk1>
          <a:srgbClr val="000000"/>
        </a:dk1>
        <a:lt1>
          <a:srgbClr val="FFFFFF"/>
        </a:lt1>
        <a:dk2>
          <a:srgbClr val="000000"/>
        </a:dk2>
        <a:lt2>
          <a:srgbClr val="808080"/>
        </a:lt2>
        <a:accent1>
          <a:srgbClr val="BBE0E3"/>
        </a:accent1>
        <a:accent2>
          <a:srgbClr val="33CC33"/>
        </a:accent2>
        <a:accent3>
          <a:srgbClr val="FFFFFF"/>
        </a:accent3>
        <a:accent4>
          <a:srgbClr val="000000"/>
        </a:accent4>
        <a:accent5>
          <a:srgbClr val="DAEDEF"/>
        </a:accent5>
        <a:accent6>
          <a:srgbClr val="2DB92D"/>
        </a:accent6>
        <a:hlink>
          <a:srgbClr val="FFFF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Stanley">
  <a:themeElements>
    <a:clrScheme name="Stanley 13">
      <a:dk1>
        <a:srgbClr val="000000"/>
      </a:dk1>
      <a:lt1>
        <a:srgbClr val="FFFFFF"/>
      </a:lt1>
      <a:dk2>
        <a:srgbClr val="000000"/>
      </a:dk2>
      <a:lt2>
        <a:srgbClr val="808080"/>
      </a:lt2>
      <a:accent1>
        <a:srgbClr val="BBE0E3"/>
      </a:accent1>
      <a:accent2>
        <a:srgbClr val="33CC33"/>
      </a:accent2>
      <a:accent3>
        <a:srgbClr val="FFFFFF"/>
      </a:accent3>
      <a:accent4>
        <a:srgbClr val="000000"/>
      </a:accent4>
      <a:accent5>
        <a:srgbClr val="DAEDEF"/>
      </a:accent5>
      <a:accent6>
        <a:srgbClr val="2DB92D"/>
      </a:accent6>
      <a:hlink>
        <a:srgbClr val="FFFF00"/>
      </a:hlink>
      <a:folHlink>
        <a:srgbClr val="CC0000"/>
      </a:folHlink>
    </a:clrScheme>
    <a:fontScheme name="Stanle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le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le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le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le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le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le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le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le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le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le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le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le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ley 13">
        <a:dk1>
          <a:srgbClr val="000000"/>
        </a:dk1>
        <a:lt1>
          <a:srgbClr val="FFFFFF"/>
        </a:lt1>
        <a:dk2>
          <a:srgbClr val="000000"/>
        </a:dk2>
        <a:lt2>
          <a:srgbClr val="808080"/>
        </a:lt2>
        <a:accent1>
          <a:srgbClr val="BBE0E3"/>
        </a:accent1>
        <a:accent2>
          <a:srgbClr val="33CC33"/>
        </a:accent2>
        <a:accent3>
          <a:srgbClr val="FFFFFF"/>
        </a:accent3>
        <a:accent4>
          <a:srgbClr val="000000"/>
        </a:accent4>
        <a:accent5>
          <a:srgbClr val="DAEDEF"/>
        </a:accent5>
        <a:accent6>
          <a:srgbClr val="2DB92D"/>
        </a:accent6>
        <a:hlink>
          <a:srgbClr val="FFFF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Stanley">
  <a:themeElements>
    <a:clrScheme name="Stanley 13">
      <a:dk1>
        <a:srgbClr val="000000"/>
      </a:dk1>
      <a:lt1>
        <a:srgbClr val="FFFFFF"/>
      </a:lt1>
      <a:dk2>
        <a:srgbClr val="000000"/>
      </a:dk2>
      <a:lt2>
        <a:srgbClr val="808080"/>
      </a:lt2>
      <a:accent1>
        <a:srgbClr val="BBE0E3"/>
      </a:accent1>
      <a:accent2>
        <a:srgbClr val="33CC33"/>
      </a:accent2>
      <a:accent3>
        <a:srgbClr val="FFFFFF"/>
      </a:accent3>
      <a:accent4>
        <a:srgbClr val="000000"/>
      </a:accent4>
      <a:accent5>
        <a:srgbClr val="DAEDEF"/>
      </a:accent5>
      <a:accent6>
        <a:srgbClr val="2DB92D"/>
      </a:accent6>
      <a:hlink>
        <a:srgbClr val="FFFF00"/>
      </a:hlink>
      <a:folHlink>
        <a:srgbClr val="CC0000"/>
      </a:folHlink>
    </a:clrScheme>
    <a:fontScheme name="Stanle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le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le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le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le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le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le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le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le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le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le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le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le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ley 13">
        <a:dk1>
          <a:srgbClr val="000000"/>
        </a:dk1>
        <a:lt1>
          <a:srgbClr val="FFFFFF"/>
        </a:lt1>
        <a:dk2>
          <a:srgbClr val="000000"/>
        </a:dk2>
        <a:lt2>
          <a:srgbClr val="808080"/>
        </a:lt2>
        <a:accent1>
          <a:srgbClr val="BBE0E3"/>
        </a:accent1>
        <a:accent2>
          <a:srgbClr val="33CC33"/>
        </a:accent2>
        <a:accent3>
          <a:srgbClr val="FFFFFF"/>
        </a:accent3>
        <a:accent4>
          <a:srgbClr val="000000"/>
        </a:accent4>
        <a:accent5>
          <a:srgbClr val="DAEDEF"/>
        </a:accent5>
        <a:accent6>
          <a:srgbClr val="2DB92D"/>
        </a:accent6>
        <a:hlink>
          <a:srgbClr val="FFFF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E0BE151607E04B96249D431B871246" ma:contentTypeVersion="14" ma:contentTypeDescription="Create a new document." ma:contentTypeScope="" ma:versionID="9643665ed709ed988a4f58ad8ff47510">
  <xsd:schema xmlns:xsd="http://www.w3.org/2001/XMLSchema" xmlns:xs="http://www.w3.org/2001/XMLSchema" xmlns:p="http://schemas.microsoft.com/office/2006/metadata/properties" xmlns:ns2="901120c4-ac13-4311-98cd-f77586ec989e" xmlns:ns3="a7590d3f-064e-4611-8c4c-cf19b4a54d7f" targetNamespace="http://schemas.microsoft.com/office/2006/metadata/properties" ma:root="true" ma:fieldsID="9c688b8ae0f1d0e5f56db9cace7e3aab" ns2:_="" ns3:_="">
    <xsd:import namespace="901120c4-ac13-4311-98cd-f77586ec989e"/>
    <xsd:import namespace="a7590d3f-064e-4611-8c4c-cf19b4a54d7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1120c4-ac13-4311-98cd-f77586ec98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aa446fb-c4e7-47d1-9e02-aae3431be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7590d3f-064e-4611-8c4c-cf19b4a54d7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2e221a2c-bef3-43c5-a779-c35a9f725d36}" ma:internalName="TaxCatchAll" ma:showField="CatchAllData" ma:web="a7590d3f-064e-4611-8c4c-cf19b4a54d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01120c4-ac13-4311-98cd-f77586ec989e">
      <Terms xmlns="http://schemas.microsoft.com/office/infopath/2007/PartnerControls"/>
    </lcf76f155ced4ddcb4097134ff3c332f>
    <TaxCatchAll xmlns="a7590d3f-064e-4611-8c4c-cf19b4a54d7f" xsi:nil="true"/>
    <SharedWithUsers xmlns="a7590d3f-064e-4611-8c4c-cf19b4a54d7f">
      <UserInfo>
        <DisplayName>Lucas, Jennifer CTR (MARAD)</DisplayName>
        <AccountId>12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0B7582-2899-4C43-A6DF-FF7939F4A5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1120c4-ac13-4311-98cd-f77586ec989e"/>
    <ds:schemaRef ds:uri="a7590d3f-064e-4611-8c4c-cf19b4a54d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A3AFAA3-4F54-4BFD-A9DB-49B92F1A386C}">
  <ds:schemaRefs>
    <ds:schemaRef ds:uri="http://purl.org/dc/terms/"/>
    <ds:schemaRef ds:uri="a7590d3f-064e-4611-8c4c-cf19b4a54d7f"/>
    <ds:schemaRef ds:uri="http://purl.org/dc/dcmitype/"/>
    <ds:schemaRef ds:uri="http://schemas.microsoft.com/office/infopath/2007/PartnerControls"/>
    <ds:schemaRef ds:uri="http://purl.org/dc/elements/1.1/"/>
    <ds:schemaRef ds:uri="901120c4-ac13-4311-98cd-f77586ec989e"/>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D5A174F4-5EA6-46A0-98FD-00D0A253EE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32392</TotalTime>
  <Words>1868</Words>
  <Application>Microsoft Office PowerPoint</Application>
  <PresentationFormat>On-screen Show (4:3)</PresentationFormat>
  <Paragraphs>224</Paragraphs>
  <Slides>26</Slides>
  <Notes>14</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26</vt:i4>
      </vt:variant>
    </vt:vector>
  </HeadingPairs>
  <TitlesOfParts>
    <vt:vector size="37" baseType="lpstr">
      <vt:lpstr>Arial</vt:lpstr>
      <vt:lpstr>Baskerville Old Face</vt:lpstr>
      <vt:lpstr>Calibri</vt:lpstr>
      <vt:lpstr>Roboto</vt:lpstr>
      <vt:lpstr>Times New Roman</vt:lpstr>
      <vt:lpstr>Wingdings</vt:lpstr>
      <vt:lpstr>Stanley</vt:lpstr>
      <vt:lpstr>1_Stanley</vt:lpstr>
      <vt:lpstr>2_Stanley</vt:lpstr>
      <vt:lpstr>3_Stanley</vt:lpstr>
      <vt:lpstr>4_Stanley</vt:lpstr>
      <vt:lpstr>MARAD Title VI Pre-Award Review</vt:lpstr>
      <vt:lpstr>Title VI</vt:lpstr>
      <vt:lpstr>What is covered under Title VI?</vt:lpstr>
      <vt:lpstr>PowerPoint Presentation</vt:lpstr>
      <vt:lpstr>Notification to Beneficiaries and Participants</vt:lpstr>
      <vt:lpstr>Complaint Procedures</vt:lpstr>
      <vt:lpstr>Complaint Procedures</vt:lpstr>
      <vt:lpstr>External Investigations, Complaints, &amp; Reviews</vt:lpstr>
      <vt:lpstr>External Investigations, Complaints, &amp; Reviews</vt:lpstr>
      <vt:lpstr>Planning and Advisory Board Membership</vt:lpstr>
      <vt:lpstr>Legacy Infrastructure</vt:lpstr>
      <vt:lpstr>Compliance Monitoring</vt:lpstr>
      <vt:lpstr>Compliance Monitoring</vt:lpstr>
      <vt:lpstr>PowerPoint Presentation</vt:lpstr>
      <vt:lpstr>Community Participation Plans</vt:lpstr>
      <vt:lpstr>Community Participation Plans</vt:lpstr>
      <vt:lpstr>Community Participation Plan</vt:lpstr>
      <vt:lpstr>Community Participation Plan</vt:lpstr>
      <vt:lpstr>PowerPoint Presentation</vt:lpstr>
      <vt:lpstr>Language Access Plan: Four Factor Analysis</vt:lpstr>
      <vt:lpstr>Language Access Plan</vt:lpstr>
      <vt:lpstr>PowerPoint Presentation</vt:lpstr>
      <vt:lpstr>Pre-Award Reviews: Equity Analysis </vt:lpstr>
      <vt:lpstr>Pre-Award Reviews: Equity Analysis </vt:lpstr>
      <vt:lpstr>Plan Development and Submission </vt:lpstr>
      <vt:lpstr>Plan Development and Submission </vt:lpstr>
    </vt:vector>
  </TitlesOfParts>
  <Company>Stanley Associates,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Scheer, Stephen N.</dc:creator>
  <cp:lastModifiedBy>Danis, Gregory (MARAD)</cp:lastModifiedBy>
  <cp:revision>1233</cp:revision>
  <cp:lastPrinted>2017-04-17T17:56:09Z</cp:lastPrinted>
  <dcterms:created xsi:type="dcterms:W3CDTF">2005-10-21T16:01:44Z</dcterms:created>
  <dcterms:modified xsi:type="dcterms:W3CDTF">2023-11-29T16:25:53Z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0x010100EBE0BE151607E04B96249D431B871246</vt:lpwstr>
  </property>
</Properties>
</file>